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2" r:id="rId4"/>
    <p:sldId id="263" r:id="rId5"/>
    <p:sldId id="261" r:id="rId6"/>
    <p:sldId id="264" r:id="rId7"/>
    <p:sldId id="265" r:id="rId8"/>
    <p:sldId id="266" r:id="rId9"/>
    <p:sldId id="259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5885"/>
  </p:normalViewPr>
  <p:slideViewPr>
    <p:cSldViewPr snapToGrid="0" snapToObjects="1">
      <p:cViewPr varScale="1">
        <p:scale>
          <a:sx n="84" d="100"/>
          <a:sy n="84" d="100"/>
        </p:scale>
        <p:origin x="20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6.svg"/><Relationship Id="rId1" Type="http://schemas.openxmlformats.org/officeDocument/2006/relationships/image" Target="../media/image23.png"/><Relationship Id="rId6" Type="http://schemas.openxmlformats.org/officeDocument/2006/relationships/image" Target="../media/image20.svg"/><Relationship Id="rId5" Type="http://schemas.openxmlformats.org/officeDocument/2006/relationships/image" Target="../media/image2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D9E40F-B615-4B17-9E86-6D3B49418B4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89F2FD2-0738-4052-B445-C47D8D35F9CA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Wekelijkse lessen met theorie over machine </a:t>
          </a:r>
          <a:r>
            <a:rPr lang="nl-NL" dirty="0" err="1"/>
            <a:t>learning</a:t>
          </a:r>
          <a:r>
            <a:rPr lang="nl-NL" dirty="0"/>
            <a:t> en </a:t>
          </a:r>
          <a:r>
            <a:rPr lang="nl-NL" dirty="0" err="1"/>
            <a:t>neural</a:t>
          </a:r>
          <a:r>
            <a:rPr lang="nl-NL" dirty="0"/>
            <a:t> </a:t>
          </a:r>
          <a:r>
            <a:rPr lang="nl-NL" dirty="0" err="1"/>
            <a:t>networks</a:t>
          </a:r>
          <a:endParaRPr lang="en-US" dirty="0"/>
        </a:p>
      </dgm:t>
    </dgm:pt>
    <dgm:pt modelId="{2BC0A0B5-FD6F-4909-87A3-ADD086333D10}" type="parTrans" cxnId="{BDE948AF-631B-4C9F-9E9F-45571B8C85D4}">
      <dgm:prSet/>
      <dgm:spPr/>
      <dgm:t>
        <a:bodyPr/>
        <a:lstStyle/>
        <a:p>
          <a:endParaRPr lang="en-US"/>
        </a:p>
      </dgm:t>
    </dgm:pt>
    <dgm:pt modelId="{AA0382BC-B1ED-4BB5-B960-EFDA9F38C8B4}" type="sibTrans" cxnId="{BDE948AF-631B-4C9F-9E9F-45571B8C85D4}">
      <dgm:prSet/>
      <dgm:spPr/>
      <dgm:t>
        <a:bodyPr/>
        <a:lstStyle/>
        <a:p>
          <a:endParaRPr lang="en-US"/>
        </a:p>
      </dgm:t>
    </dgm:pt>
    <dgm:pt modelId="{AF53464E-A614-4DFE-8CD6-300D3728F546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 Praktijk gericht onderzoek</a:t>
          </a:r>
          <a:endParaRPr lang="en-US" dirty="0"/>
        </a:p>
      </dgm:t>
    </dgm:pt>
    <dgm:pt modelId="{64351C8A-587E-43D4-970A-395B1E80FFC6}" type="parTrans" cxnId="{CF2ED6C7-63C9-4D2F-A045-204CD174993E}">
      <dgm:prSet/>
      <dgm:spPr/>
      <dgm:t>
        <a:bodyPr/>
        <a:lstStyle/>
        <a:p>
          <a:endParaRPr lang="en-US"/>
        </a:p>
      </dgm:t>
    </dgm:pt>
    <dgm:pt modelId="{C918F245-6934-4364-8B3B-26AB92E8DEFA}" type="sibTrans" cxnId="{CF2ED6C7-63C9-4D2F-A045-204CD174993E}">
      <dgm:prSet/>
      <dgm:spPr/>
      <dgm:t>
        <a:bodyPr/>
        <a:lstStyle/>
        <a:p>
          <a:endParaRPr lang="en-US"/>
        </a:p>
      </dgm:t>
    </dgm:pt>
    <dgm:pt modelId="{8CE5E9E2-966E-488B-B339-C1105FE93B8E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Onderzoek aan de hand van de scrum methodiek</a:t>
          </a:r>
          <a:endParaRPr lang="en-US" dirty="0"/>
        </a:p>
      </dgm:t>
    </dgm:pt>
    <dgm:pt modelId="{085FAFE2-32F0-47A6-8737-201DD7CC2F64}" type="parTrans" cxnId="{2025FD6F-FE61-4B79-BC66-1C66C7ED9F11}">
      <dgm:prSet/>
      <dgm:spPr/>
      <dgm:t>
        <a:bodyPr/>
        <a:lstStyle/>
        <a:p>
          <a:endParaRPr lang="en-US"/>
        </a:p>
      </dgm:t>
    </dgm:pt>
    <dgm:pt modelId="{DC7FD874-18E0-46CC-95A4-29A8C1D9D815}" type="sibTrans" cxnId="{2025FD6F-FE61-4B79-BC66-1C66C7ED9F11}">
      <dgm:prSet/>
      <dgm:spPr/>
      <dgm:t>
        <a:bodyPr/>
        <a:lstStyle/>
        <a:p>
          <a:endParaRPr lang="en-US"/>
        </a:p>
      </dgm:t>
    </dgm:pt>
    <dgm:pt modelId="{E39F9CDE-1AF1-4589-99F0-3B9A9BE4D8A5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Multidisciplinaire onderzoeksteams </a:t>
          </a:r>
          <a:endParaRPr lang="en-US" dirty="0"/>
        </a:p>
      </dgm:t>
    </dgm:pt>
    <dgm:pt modelId="{BB2490D5-8720-4BF0-B183-95F24C27CE42}" type="parTrans" cxnId="{C4EEF281-59A0-461F-8130-F1A9B45E4B20}">
      <dgm:prSet/>
      <dgm:spPr/>
      <dgm:t>
        <a:bodyPr/>
        <a:lstStyle/>
        <a:p>
          <a:endParaRPr lang="en-US"/>
        </a:p>
      </dgm:t>
    </dgm:pt>
    <dgm:pt modelId="{34D3426D-EF22-4F94-8AA2-BB5B6B709F61}" type="sibTrans" cxnId="{C4EEF281-59A0-461F-8130-F1A9B45E4B20}">
      <dgm:prSet/>
      <dgm:spPr/>
      <dgm:t>
        <a:bodyPr/>
        <a:lstStyle/>
        <a:p>
          <a:endParaRPr lang="en-US"/>
        </a:p>
      </dgm:t>
    </dgm:pt>
    <dgm:pt modelId="{DC2325E8-BA89-478A-8DD9-A03DC1786484}" type="pres">
      <dgm:prSet presAssocID="{10D9E40F-B615-4B17-9E86-6D3B49418B4F}" presName="root" presStyleCnt="0">
        <dgm:presLayoutVars>
          <dgm:dir/>
          <dgm:resizeHandles val="exact"/>
        </dgm:presLayoutVars>
      </dgm:prSet>
      <dgm:spPr/>
    </dgm:pt>
    <dgm:pt modelId="{2DAA617D-FCBE-48E2-A417-43313DC70EB8}" type="pres">
      <dgm:prSet presAssocID="{589F2FD2-0738-4052-B445-C47D8D35F9CA}" presName="compNode" presStyleCnt="0"/>
      <dgm:spPr/>
    </dgm:pt>
    <dgm:pt modelId="{98BDFC87-6D06-4A42-81F7-6C67742A17E7}" type="pres">
      <dgm:prSet presAssocID="{589F2FD2-0738-4052-B445-C47D8D35F9CA}" presName="iconRect" presStyleLbl="node1" presStyleIdx="0" presStyleCnt="4" custLinFactNeighborX="1962" custLinFactNeighborY="126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397840B-994A-4D2B-94D6-6DB56FC84506}" type="pres">
      <dgm:prSet presAssocID="{589F2FD2-0738-4052-B445-C47D8D35F9CA}" presName="spaceRect" presStyleCnt="0"/>
      <dgm:spPr/>
    </dgm:pt>
    <dgm:pt modelId="{3AD7B76D-4501-41B9-9C21-EFCD94D34894}" type="pres">
      <dgm:prSet presAssocID="{589F2FD2-0738-4052-B445-C47D8D35F9CA}" presName="textRect" presStyleLbl="revTx" presStyleIdx="0" presStyleCnt="4" custScaleX="123056" custScaleY="247045" custLinFactNeighborX="1275" custLinFactNeighborY="43656">
        <dgm:presLayoutVars>
          <dgm:chMax val="1"/>
          <dgm:chPref val="1"/>
        </dgm:presLayoutVars>
      </dgm:prSet>
      <dgm:spPr/>
    </dgm:pt>
    <dgm:pt modelId="{D35E7D81-122B-48B3-B2DB-BB6CB9800010}" type="pres">
      <dgm:prSet presAssocID="{AA0382BC-B1ED-4BB5-B960-EFDA9F38C8B4}" presName="sibTrans" presStyleCnt="0"/>
      <dgm:spPr/>
    </dgm:pt>
    <dgm:pt modelId="{E7369FFC-C35F-45F5-B558-3D2D9A080FAF}" type="pres">
      <dgm:prSet presAssocID="{AF53464E-A614-4DFE-8CD6-300D3728F546}" presName="compNode" presStyleCnt="0"/>
      <dgm:spPr/>
    </dgm:pt>
    <dgm:pt modelId="{9C83F72D-FD0A-4FC9-ABFD-5A156BC4FA89}" type="pres">
      <dgm:prSet presAssocID="{AF53464E-A614-4DFE-8CD6-300D3728F546}" presName="iconRect" presStyleLbl="node1" presStyleIdx="1" presStyleCnt="4" custScaleX="117388" custScaleY="130573" custLinFactNeighborX="7000" custLinFactNeighborY="232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A5A70D58-04C8-4301-80A1-87F4B851F821}" type="pres">
      <dgm:prSet presAssocID="{AF53464E-A614-4DFE-8CD6-300D3728F546}" presName="spaceRect" presStyleCnt="0"/>
      <dgm:spPr/>
    </dgm:pt>
    <dgm:pt modelId="{CD90B143-562E-4A4B-980D-9213BDF6158D}" type="pres">
      <dgm:prSet presAssocID="{AF53464E-A614-4DFE-8CD6-300D3728F546}" presName="textRect" presStyleLbl="revTx" presStyleIdx="1" presStyleCnt="4" custScaleX="127164" custScaleY="239773" custLinFactNeighborX="8808" custLinFactNeighborY="38570">
        <dgm:presLayoutVars>
          <dgm:chMax val="1"/>
          <dgm:chPref val="1"/>
        </dgm:presLayoutVars>
      </dgm:prSet>
      <dgm:spPr/>
    </dgm:pt>
    <dgm:pt modelId="{49DEC0E1-DB4C-4BF2-9156-A1D03B82B8B7}" type="pres">
      <dgm:prSet presAssocID="{C918F245-6934-4364-8B3B-26AB92E8DEFA}" presName="sibTrans" presStyleCnt="0"/>
      <dgm:spPr/>
    </dgm:pt>
    <dgm:pt modelId="{56E5750B-7E23-47AA-AB9A-28E1C4DF6055}" type="pres">
      <dgm:prSet presAssocID="{8CE5E9E2-966E-488B-B339-C1105FE93B8E}" presName="compNode" presStyleCnt="0"/>
      <dgm:spPr/>
    </dgm:pt>
    <dgm:pt modelId="{1E2E57C3-9F9B-4FFF-9160-CDCC54FB18B7}" type="pres">
      <dgm:prSet presAssocID="{8CE5E9E2-966E-488B-B339-C1105FE93B8E}" presName="iconRect" presStyleLbl="node1" presStyleIdx="2" presStyleCnt="4" custLinFactNeighborX="1042" custLinFactNeighborY="-5368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dozer"/>
        </a:ext>
      </dgm:extLst>
    </dgm:pt>
    <dgm:pt modelId="{6E79308A-B653-4F72-B0FA-5F1DE6343DAE}" type="pres">
      <dgm:prSet presAssocID="{8CE5E9E2-966E-488B-B339-C1105FE93B8E}" presName="spaceRect" presStyleCnt="0"/>
      <dgm:spPr/>
    </dgm:pt>
    <dgm:pt modelId="{C9987D69-146F-463E-B7B1-920B885A1833}" type="pres">
      <dgm:prSet presAssocID="{8CE5E9E2-966E-488B-B339-C1105FE93B8E}" presName="textRect" presStyleLbl="revTx" presStyleIdx="2" presStyleCnt="4" custLinFactY="-21675" custLinFactNeighborX="3701" custLinFactNeighborY="-100000">
        <dgm:presLayoutVars>
          <dgm:chMax val="1"/>
          <dgm:chPref val="1"/>
        </dgm:presLayoutVars>
      </dgm:prSet>
      <dgm:spPr/>
    </dgm:pt>
    <dgm:pt modelId="{947EE278-7AD0-4745-8432-71BE335F7CED}" type="pres">
      <dgm:prSet presAssocID="{DC7FD874-18E0-46CC-95A4-29A8C1D9D815}" presName="sibTrans" presStyleCnt="0"/>
      <dgm:spPr/>
    </dgm:pt>
    <dgm:pt modelId="{D5F50429-146B-4C0E-B5F8-675CBBCDCE10}" type="pres">
      <dgm:prSet presAssocID="{E39F9CDE-1AF1-4589-99F0-3B9A9BE4D8A5}" presName="compNode" presStyleCnt="0"/>
      <dgm:spPr/>
    </dgm:pt>
    <dgm:pt modelId="{C423E9AC-76A7-4989-8B4B-74A79F6F0645}" type="pres">
      <dgm:prSet presAssocID="{E39F9CDE-1AF1-4589-99F0-3B9A9BE4D8A5}" presName="iconRect" presStyleLbl="node1" presStyleIdx="3" presStyleCnt="4" custLinFactNeighborX="33338" custLinFactNeighborY="-5440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D6FB7E95-EBCD-4680-8D3D-68B3E1583D21}" type="pres">
      <dgm:prSet presAssocID="{E39F9CDE-1AF1-4589-99F0-3B9A9BE4D8A5}" presName="spaceRect" presStyleCnt="0"/>
      <dgm:spPr/>
    </dgm:pt>
    <dgm:pt modelId="{75947C61-0C8A-4035-A601-13707EB8D656}" type="pres">
      <dgm:prSet presAssocID="{E39F9CDE-1AF1-4589-99F0-3B9A9BE4D8A5}" presName="textRect" presStyleLbl="revTx" presStyleIdx="3" presStyleCnt="4" custLinFactY="-23659" custLinFactNeighborX="20254" custLinFactNeighborY="-100000">
        <dgm:presLayoutVars>
          <dgm:chMax val="1"/>
          <dgm:chPref val="1"/>
        </dgm:presLayoutVars>
      </dgm:prSet>
      <dgm:spPr/>
    </dgm:pt>
  </dgm:ptLst>
  <dgm:cxnLst>
    <dgm:cxn modelId="{C0DF2328-6A69-6F40-A7A1-63A9ADB2673E}" type="presOf" srcId="{589F2FD2-0738-4052-B445-C47D8D35F9CA}" destId="{3AD7B76D-4501-41B9-9C21-EFCD94D34894}" srcOrd="0" destOrd="0" presId="urn:microsoft.com/office/officeart/2018/2/layout/IconLabelList"/>
    <dgm:cxn modelId="{E7690342-BDA4-4243-8D08-2568587A3D29}" type="presOf" srcId="{AF53464E-A614-4DFE-8CD6-300D3728F546}" destId="{CD90B143-562E-4A4B-980D-9213BDF6158D}" srcOrd="0" destOrd="0" presId="urn:microsoft.com/office/officeart/2018/2/layout/IconLabelList"/>
    <dgm:cxn modelId="{4504736A-0D37-E147-BCB6-3FCDA73B195F}" type="presOf" srcId="{10D9E40F-B615-4B17-9E86-6D3B49418B4F}" destId="{DC2325E8-BA89-478A-8DD9-A03DC1786484}" srcOrd="0" destOrd="0" presId="urn:microsoft.com/office/officeart/2018/2/layout/IconLabelList"/>
    <dgm:cxn modelId="{2025FD6F-FE61-4B79-BC66-1C66C7ED9F11}" srcId="{10D9E40F-B615-4B17-9E86-6D3B49418B4F}" destId="{8CE5E9E2-966E-488B-B339-C1105FE93B8E}" srcOrd="2" destOrd="0" parTransId="{085FAFE2-32F0-47A6-8737-201DD7CC2F64}" sibTransId="{DC7FD874-18E0-46CC-95A4-29A8C1D9D815}"/>
    <dgm:cxn modelId="{CCE1C770-9320-DA4B-A1D2-F6C30D0EE829}" type="presOf" srcId="{8CE5E9E2-966E-488B-B339-C1105FE93B8E}" destId="{C9987D69-146F-463E-B7B1-920B885A1833}" srcOrd="0" destOrd="0" presId="urn:microsoft.com/office/officeart/2018/2/layout/IconLabelList"/>
    <dgm:cxn modelId="{C4EEF281-59A0-461F-8130-F1A9B45E4B20}" srcId="{10D9E40F-B615-4B17-9E86-6D3B49418B4F}" destId="{E39F9CDE-1AF1-4589-99F0-3B9A9BE4D8A5}" srcOrd="3" destOrd="0" parTransId="{BB2490D5-8720-4BF0-B183-95F24C27CE42}" sibTransId="{34D3426D-EF22-4F94-8AA2-BB5B6B709F61}"/>
    <dgm:cxn modelId="{BDE948AF-631B-4C9F-9E9F-45571B8C85D4}" srcId="{10D9E40F-B615-4B17-9E86-6D3B49418B4F}" destId="{589F2FD2-0738-4052-B445-C47D8D35F9CA}" srcOrd="0" destOrd="0" parTransId="{2BC0A0B5-FD6F-4909-87A3-ADD086333D10}" sibTransId="{AA0382BC-B1ED-4BB5-B960-EFDA9F38C8B4}"/>
    <dgm:cxn modelId="{5A3534C6-4D7B-3949-9899-438E050D86E5}" type="presOf" srcId="{E39F9CDE-1AF1-4589-99F0-3B9A9BE4D8A5}" destId="{75947C61-0C8A-4035-A601-13707EB8D656}" srcOrd="0" destOrd="0" presId="urn:microsoft.com/office/officeart/2018/2/layout/IconLabelList"/>
    <dgm:cxn modelId="{CF2ED6C7-63C9-4D2F-A045-204CD174993E}" srcId="{10D9E40F-B615-4B17-9E86-6D3B49418B4F}" destId="{AF53464E-A614-4DFE-8CD6-300D3728F546}" srcOrd="1" destOrd="0" parTransId="{64351C8A-587E-43D4-970A-395B1E80FFC6}" sibTransId="{C918F245-6934-4364-8B3B-26AB92E8DEFA}"/>
    <dgm:cxn modelId="{858969F9-2FF0-B14B-A023-A92083735199}" type="presParOf" srcId="{DC2325E8-BA89-478A-8DD9-A03DC1786484}" destId="{2DAA617D-FCBE-48E2-A417-43313DC70EB8}" srcOrd="0" destOrd="0" presId="urn:microsoft.com/office/officeart/2018/2/layout/IconLabelList"/>
    <dgm:cxn modelId="{962ED2D3-60E4-8A44-8FC6-6615FEE7939F}" type="presParOf" srcId="{2DAA617D-FCBE-48E2-A417-43313DC70EB8}" destId="{98BDFC87-6D06-4A42-81F7-6C67742A17E7}" srcOrd="0" destOrd="0" presId="urn:microsoft.com/office/officeart/2018/2/layout/IconLabelList"/>
    <dgm:cxn modelId="{B83FEDA3-C282-2944-A228-5ECF18513691}" type="presParOf" srcId="{2DAA617D-FCBE-48E2-A417-43313DC70EB8}" destId="{B397840B-994A-4D2B-94D6-6DB56FC84506}" srcOrd="1" destOrd="0" presId="urn:microsoft.com/office/officeart/2018/2/layout/IconLabelList"/>
    <dgm:cxn modelId="{667D07FE-62F8-0646-8FFA-CB884128E56C}" type="presParOf" srcId="{2DAA617D-FCBE-48E2-A417-43313DC70EB8}" destId="{3AD7B76D-4501-41B9-9C21-EFCD94D34894}" srcOrd="2" destOrd="0" presId="urn:microsoft.com/office/officeart/2018/2/layout/IconLabelList"/>
    <dgm:cxn modelId="{53BC9FF5-8B62-F640-BC64-CE2433B05748}" type="presParOf" srcId="{DC2325E8-BA89-478A-8DD9-A03DC1786484}" destId="{D35E7D81-122B-48B3-B2DB-BB6CB9800010}" srcOrd="1" destOrd="0" presId="urn:microsoft.com/office/officeart/2018/2/layout/IconLabelList"/>
    <dgm:cxn modelId="{EA72F480-CCEA-E744-A5B8-EDDA50FC4CB9}" type="presParOf" srcId="{DC2325E8-BA89-478A-8DD9-A03DC1786484}" destId="{E7369FFC-C35F-45F5-B558-3D2D9A080FAF}" srcOrd="2" destOrd="0" presId="urn:microsoft.com/office/officeart/2018/2/layout/IconLabelList"/>
    <dgm:cxn modelId="{3700B78D-EF53-B641-9E08-188D6DA284CF}" type="presParOf" srcId="{E7369FFC-C35F-45F5-B558-3D2D9A080FAF}" destId="{9C83F72D-FD0A-4FC9-ABFD-5A156BC4FA89}" srcOrd="0" destOrd="0" presId="urn:microsoft.com/office/officeart/2018/2/layout/IconLabelList"/>
    <dgm:cxn modelId="{F6F20EA6-B009-3E47-92AB-B55191531912}" type="presParOf" srcId="{E7369FFC-C35F-45F5-B558-3D2D9A080FAF}" destId="{A5A70D58-04C8-4301-80A1-87F4B851F821}" srcOrd="1" destOrd="0" presId="urn:microsoft.com/office/officeart/2018/2/layout/IconLabelList"/>
    <dgm:cxn modelId="{7AA1BA87-9866-9C46-8C91-8D96D76E4453}" type="presParOf" srcId="{E7369FFC-C35F-45F5-B558-3D2D9A080FAF}" destId="{CD90B143-562E-4A4B-980D-9213BDF6158D}" srcOrd="2" destOrd="0" presId="urn:microsoft.com/office/officeart/2018/2/layout/IconLabelList"/>
    <dgm:cxn modelId="{ECD9313B-148B-B84F-9055-51F1368807AC}" type="presParOf" srcId="{DC2325E8-BA89-478A-8DD9-A03DC1786484}" destId="{49DEC0E1-DB4C-4BF2-9156-A1D03B82B8B7}" srcOrd="3" destOrd="0" presId="urn:microsoft.com/office/officeart/2018/2/layout/IconLabelList"/>
    <dgm:cxn modelId="{E547473F-9775-8745-ADAC-B965D00DB7B7}" type="presParOf" srcId="{DC2325E8-BA89-478A-8DD9-A03DC1786484}" destId="{56E5750B-7E23-47AA-AB9A-28E1C4DF6055}" srcOrd="4" destOrd="0" presId="urn:microsoft.com/office/officeart/2018/2/layout/IconLabelList"/>
    <dgm:cxn modelId="{66D3DC0D-CE57-9D4A-B5DE-E48131BF1D05}" type="presParOf" srcId="{56E5750B-7E23-47AA-AB9A-28E1C4DF6055}" destId="{1E2E57C3-9F9B-4FFF-9160-CDCC54FB18B7}" srcOrd="0" destOrd="0" presId="urn:microsoft.com/office/officeart/2018/2/layout/IconLabelList"/>
    <dgm:cxn modelId="{41D759D0-B98B-F74A-B315-FC41335B274A}" type="presParOf" srcId="{56E5750B-7E23-47AA-AB9A-28E1C4DF6055}" destId="{6E79308A-B653-4F72-B0FA-5F1DE6343DAE}" srcOrd="1" destOrd="0" presId="urn:microsoft.com/office/officeart/2018/2/layout/IconLabelList"/>
    <dgm:cxn modelId="{C8545C38-2AF9-9A41-941D-7866429A2251}" type="presParOf" srcId="{56E5750B-7E23-47AA-AB9A-28E1C4DF6055}" destId="{C9987D69-146F-463E-B7B1-920B885A1833}" srcOrd="2" destOrd="0" presId="urn:microsoft.com/office/officeart/2018/2/layout/IconLabelList"/>
    <dgm:cxn modelId="{A674ED50-3E25-B64A-86B0-B6FF0583CACB}" type="presParOf" srcId="{DC2325E8-BA89-478A-8DD9-A03DC1786484}" destId="{947EE278-7AD0-4745-8432-71BE335F7CED}" srcOrd="5" destOrd="0" presId="urn:microsoft.com/office/officeart/2018/2/layout/IconLabelList"/>
    <dgm:cxn modelId="{CE882BE3-CD99-1545-91C2-7F4D3EE75A14}" type="presParOf" srcId="{DC2325E8-BA89-478A-8DD9-A03DC1786484}" destId="{D5F50429-146B-4C0E-B5F8-675CBBCDCE10}" srcOrd="6" destOrd="0" presId="urn:microsoft.com/office/officeart/2018/2/layout/IconLabelList"/>
    <dgm:cxn modelId="{03BD44C9-BAB6-CF49-AD3D-BAF7E1678AE6}" type="presParOf" srcId="{D5F50429-146B-4C0E-B5F8-675CBBCDCE10}" destId="{C423E9AC-76A7-4989-8B4B-74A79F6F0645}" srcOrd="0" destOrd="0" presId="urn:microsoft.com/office/officeart/2018/2/layout/IconLabelList"/>
    <dgm:cxn modelId="{B5A6BD91-844D-A948-8625-B8B73801FBE8}" type="presParOf" srcId="{D5F50429-146B-4C0E-B5F8-675CBBCDCE10}" destId="{D6FB7E95-EBCD-4680-8D3D-68B3E1583D21}" srcOrd="1" destOrd="0" presId="urn:microsoft.com/office/officeart/2018/2/layout/IconLabelList"/>
    <dgm:cxn modelId="{37C9A639-EA29-4448-AC83-AF1103012241}" type="presParOf" srcId="{D5F50429-146B-4C0E-B5F8-675CBBCDCE10}" destId="{75947C61-0C8A-4035-A601-13707EB8D65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BAB835-974C-4DD4-87E0-0B563A88209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2A97516-4946-48CF-8E72-5182EFD0759F}">
      <dgm:prSet custT="1"/>
      <dgm:spPr/>
      <dgm:t>
        <a:bodyPr/>
        <a:lstStyle/>
        <a:p>
          <a:r>
            <a:rPr lang="nl-NL" sz="2800" dirty="0"/>
            <a:t>2019/2020</a:t>
          </a:r>
          <a:endParaRPr lang="en-US" sz="2800" dirty="0"/>
        </a:p>
      </dgm:t>
    </dgm:pt>
    <dgm:pt modelId="{B8200898-C5D4-418A-822F-8A2A13EB8532}" type="parTrans" cxnId="{A9930136-AC3B-4B2F-B85A-4464A125FE7D}">
      <dgm:prSet/>
      <dgm:spPr/>
      <dgm:t>
        <a:bodyPr/>
        <a:lstStyle/>
        <a:p>
          <a:endParaRPr lang="en-US" sz="2800"/>
        </a:p>
      </dgm:t>
    </dgm:pt>
    <dgm:pt modelId="{241A7179-3985-4B15-AC3C-DA1F8141F548}" type="sibTrans" cxnId="{A9930136-AC3B-4B2F-B85A-4464A125FE7D}">
      <dgm:prSet/>
      <dgm:spPr/>
      <dgm:t>
        <a:bodyPr/>
        <a:lstStyle/>
        <a:p>
          <a:endParaRPr lang="en-US" sz="2800"/>
        </a:p>
      </dgm:t>
    </dgm:pt>
    <dgm:pt modelId="{EE3D0F12-11A2-4368-ABBE-89A25A5270EF}">
      <dgm:prSet custT="1"/>
      <dgm:spPr/>
      <dgm:t>
        <a:bodyPr/>
        <a:lstStyle/>
        <a:p>
          <a:r>
            <a:rPr lang="nl-NL" sz="2800" dirty="0"/>
            <a:t>Meer </a:t>
          </a:r>
          <a:r>
            <a:rPr lang="nl-NL" sz="2800" dirty="0" err="1"/>
            <a:t>patient</a:t>
          </a:r>
          <a:r>
            <a:rPr lang="nl-NL" sz="2800" dirty="0"/>
            <a:t> data  </a:t>
          </a:r>
          <a:endParaRPr lang="en-US" sz="2800" dirty="0"/>
        </a:p>
      </dgm:t>
    </dgm:pt>
    <dgm:pt modelId="{8EA60F6C-64D8-4CB8-BA4A-F3179BCE83E4}" type="parTrans" cxnId="{FBC2EBC2-1437-468F-81B3-3A097BBECF06}">
      <dgm:prSet/>
      <dgm:spPr/>
      <dgm:t>
        <a:bodyPr/>
        <a:lstStyle/>
        <a:p>
          <a:endParaRPr lang="en-US" sz="2800"/>
        </a:p>
      </dgm:t>
    </dgm:pt>
    <dgm:pt modelId="{444EDE53-9E39-49B4-8F91-B4A770E34D51}" type="sibTrans" cxnId="{FBC2EBC2-1437-468F-81B3-3A097BBECF06}">
      <dgm:prSet/>
      <dgm:spPr/>
      <dgm:t>
        <a:bodyPr/>
        <a:lstStyle/>
        <a:p>
          <a:endParaRPr lang="en-US" sz="2800"/>
        </a:p>
      </dgm:t>
    </dgm:pt>
    <dgm:pt modelId="{11063939-074D-4924-850F-E0A625B9411A}">
      <dgm:prSet custT="1"/>
      <dgm:spPr/>
      <dgm:t>
        <a:bodyPr/>
        <a:lstStyle/>
        <a:p>
          <a:r>
            <a:rPr lang="nl-NL" sz="2800" dirty="0"/>
            <a:t>Meer duidelijkheid over de data</a:t>
          </a:r>
          <a:endParaRPr lang="en-US" sz="2800" dirty="0"/>
        </a:p>
      </dgm:t>
    </dgm:pt>
    <dgm:pt modelId="{CEE5A18B-CF78-4D50-9711-9872CEACCE17}" type="parTrans" cxnId="{C954890F-AE2A-4ACB-BDB7-D4A51F127A3D}">
      <dgm:prSet/>
      <dgm:spPr/>
      <dgm:t>
        <a:bodyPr/>
        <a:lstStyle/>
        <a:p>
          <a:endParaRPr lang="en-US" sz="2800"/>
        </a:p>
      </dgm:t>
    </dgm:pt>
    <dgm:pt modelId="{85F6EB06-AB73-48F9-AB55-079AC4FA37C0}" type="sibTrans" cxnId="{C954890F-AE2A-4ACB-BDB7-D4A51F127A3D}">
      <dgm:prSet/>
      <dgm:spPr/>
      <dgm:t>
        <a:bodyPr/>
        <a:lstStyle/>
        <a:p>
          <a:endParaRPr lang="en-US" sz="2800"/>
        </a:p>
      </dgm:t>
    </dgm:pt>
    <dgm:pt modelId="{65B5116C-9A8F-4292-AA97-3738204B3A22}">
      <dgm:prSet custT="1"/>
      <dgm:spPr/>
      <dgm:t>
        <a:bodyPr/>
        <a:lstStyle/>
        <a:p>
          <a:r>
            <a:rPr lang="en-US" sz="2800" dirty="0" err="1"/>
            <a:t>Neurale</a:t>
          </a:r>
          <a:r>
            <a:rPr lang="en-US" sz="2800" baseline="0" dirty="0"/>
            <a:t> </a:t>
          </a:r>
          <a:r>
            <a:rPr lang="en-US" sz="2800" baseline="0" dirty="0" err="1"/>
            <a:t>netwerken</a:t>
          </a:r>
          <a:endParaRPr lang="en-US" sz="2800" dirty="0"/>
        </a:p>
      </dgm:t>
    </dgm:pt>
    <dgm:pt modelId="{08B84929-4B48-4C9B-83F2-C04EBD8AE265}" type="parTrans" cxnId="{244F881B-F732-4EA1-9EEC-9945F0CD3118}">
      <dgm:prSet/>
      <dgm:spPr/>
      <dgm:t>
        <a:bodyPr/>
        <a:lstStyle/>
        <a:p>
          <a:endParaRPr lang="en-US" sz="2800"/>
        </a:p>
      </dgm:t>
    </dgm:pt>
    <dgm:pt modelId="{EE6C1EBB-DD6F-46A2-B0F2-356518A846D2}" type="sibTrans" cxnId="{244F881B-F732-4EA1-9EEC-9945F0CD3118}">
      <dgm:prSet/>
      <dgm:spPr/>
      <dgm:t>
        <a:bodyPr/>
        <a:lstStyle/>
        <a:p>
          <a:endParaRPr lang="en-US" sz="2800"/>
        </a:p>
      </dgm:t>
    </dgm:pt>
    <dgm:pt modelId="{DE2D7C76-DD21-481D-A0E8-AB563DAFB5A8}" type="pres">
      <dgm:prSet presAssocID="{0DBAB835-974C-4DD4-87E0-0B563A88209F}" presName="root" presStyleCnt="0">
        <dgm:presLayoutVars>
          <dgm:dir/>
          <dgm:resizeHandles val="exact"/>
        </dgm:presLayoutVars>
      </dgm:prSet>
      <dgm:spPr/>
    </dgm:pt>
    <dgm:pt modelId="{EAF7FFF0-5E1B-4D62-9464-2D0EB924418F}" type="pres">
      <dgm:prSet presAssocID="{F2A97516-4946-48CF-8E72-5182EFD0759F}" presName="compNode" presStyleCnt="0"/>
      <dgm:spPr/>
    </dgm:pt>
    <dgm:pt modelId="{F3BDA5C1-69CC-4C1B-8505-5FCC29EE5C12}" type="pres">
      <dgm:prSet presAssocID="{F2A97516-4946-48CF-8E72-5182EFD0759F}" presName="bgRect" presStyleLbl="bgShp" presStyleIdx="0" presStyleCnt="4"/>
      <dgm:spPr/>
    </dgm:pt>
    <dgm:pt modelId="{4E199FB5-85B8-4BC9-A1FF-69371BB8103F}" type="pres">
      <dgm:prSet presAssocID="{F2A97516-4946-48CF-8E72-5182EFD075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DA072D9A-B736-4B5D-AF7D-47D9C5E9E09D}" type="pres">
      <dgm:prSet presAssocID="{F2A97516-4946-48CF-8E72-5182EFD0759F}" presName="spaceRect" presStyleCnt="0"/>
      <dgm:spPr/>
    </dgm:pt>
    <dgm:pt modelId="{1CCF7C3A-5B26-420A-9C38-E22E5DD4F1F2}" type="pres">
      <dgm:prSet presAssocID="{F2A97516-4946-48CF-8E72-5182EFD0759F}" presName="parTx" presStyleLbl="revTx" presStyleIdx="0" presStyleCnt="4">
        <dgm:presLayoutVars>
          <dgm:chMax val="0"/>
          <dgm:chPref val="0"/>
        </dgm:presLayoutVars>
      </dgm:prSet>
      <dgm:spPr/>
    </dgm:pt>
    <dgm:pt modelId="{57CB1434-015D-4788-9E1B-945A7538605C}" type="pres">
      <dgm:prSet presAssocID="{241A7179-3985-4B15-AC3C-DA1F8141F548}" presName="sibTrans" presStyleCnt="0"/>
      <dgm:spPr/>
    </dgm:pt>
    <dgm:pt modelId="{F1F4F57C-F9FB-42A8-864E-B33407375728}" type="pres">
      <dgm:prSet presAssocID="{EE3D0F12-11A2-4368-ABBE-89A25A5270EF}" presName="compNode" presStyleCnt="0"/>
      <dgm:spPr/>
    </dgm:pt>
    <dgm:pt modelId="{4BE23A39-6F68-44FA-8950-0B29FBAB0DED}" type="pres">
      <dgm:prSet presAssocID="{EE3D0F12-11A2-4368-ABBE-89A25A5270EF}" presName="bgRect" presStyleLbl="bgShp" presStyleIdx="1" presStyleCnt="4"/>
      <dgm:spPr/>
    </dgm:pt>
    <dgm:pt modelId="{D6BDEF31-488A-4783-B9E3-94A1C6A56A30}" type="pres">
      <dgm:prSet presAssocID="{EE3D0F12-11A2-4368-ABBE-89A25A5270E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57CC740E-E9D9-40DC-8769-14AAA937BBC4}" type="pres">
      <dgm:prSet presAssocID="{EE3D0F12-11A2-4368-ABBE-89A25A5270EF}" presName="spaceRect" presStyleCnt="0"/>
      <dgm:spPr/>
    </dgm:pt>
    <dgm:pt modelId="{35F1C230-F369-47C8-97D1-4066898DE1D6}" type="pres">
      <dgm:prSet presAssocID="{EE3D0F12-11A2-4368-ABBE-89A25A5270EF}" presName="parTx" presStyleLbl="revTx" presStyleIdx="1" presStyleCnt="4">
        <dgm:presLayoutVars>
          <dgm:chMax val="0"/>
          <dgm:chPref val="0"/>
        </dgm:presLayoutVars>
      </dgm:prSet>
      <dgm:spPr/>
    </dgm:pt>
    <dgm:pt modelId="{4AFFDC2F-B76E-4F93-97AA-23D2C1D43B08}" type="pres">
      <dgm:prSet presAssocID="{444EDE53-9E39-49B4-8F91-B4A770E34D51}" presName="sibTrans" presStyleCnt="0"/>
      <dgm:spPr/>
    </dgm:pt>
    <dgm:pt modelId="{C636EB16-7EA1-4BEF-A7D4-6E924F9F86AF}" type="pres">
      <dgm:prSet presAssocID="{11063939-074D-4924-850F-E0A625B9411A}" presName="compNode" presStyleCnt="0"/>
      <dgm:spPr/>
    </dgm:pt>
    <dgm:pt modelId="{C35ED682-2587-464A-96F2-FDF4419DAB70}" type="pres">
      <dgm:prSet presAssocID="{11063939-074D-4924-850F-E0A625B9411A}" presName="bgRect" presStyleLbl="bgShp" presStyleIdx="2" presStyleCnt="4"/>
      <dgm:spPr/>
    </dgm:pt>
    <dgm:pt modelId="{EDA19161-80E8-44CD-A8A9-619C84EBD086}" type="pres">
      <dgm:prSet presAssocID="{11063939-074D-4924-850F-E0A625B9411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FFB97464-26B2-44B1-B3FC-0A56587ECEA1}" type="pres">
      <dgm:prSet presAssocID="{11063939-074D-4924-850F-E0A625B9411A}" presName="spaceRect" presStyleCnt="0"/>
      <dgm:spPr/>
    </dgm:pt>
    <dgm:pt modelId="{9C4CBA02-F88C-41DE-812E-6C9D2432A2A8}" type="pres">
      <dgm:prSet presAssocID="{11063939-074D-4924-850F-E0A625B9411A}" presName="parTx" presStyleLbl="revTx" presStyleIdx="2" presStyleCnt="4">
        <dgm:presLayoutVars>
          <dgm:chMax val="0"/>
          <dgm:chPref val="0"/>
        </dgm:presLayoutVars>
      </dgm:prSet>
      <dgm:spPr/>
    </dgm:pt>
    <dgm:pt modelId="{8130D163-97AC-4F73-B878-92BC25C8309D}" type="pres">
      <dgm:prSet presAssocID="{85F6EB06-AB73-48F9-AB55-079AC4FA37C0}" presName="sibTrans" presStyleCnt="0"/>
      <dgm:spPr/>
    </dgm:pt>
    <dgm:pt modelId="{AF50BEC3-5585-428F-AD69-F20FA6CFB0F1}" type="pres">
      <dgm:prSet presAssocID="{65B5116C-9A8F-4292-AA97-3738204B3A22}" presName="compNode" presStyleCnt="0"/>
      <dgm:spPr/>
    </dgm:pt>
    <dgm:pt modelId="{E123CE4C-5224-4C1F-9BEB-63DE54214C80}" type="pres">
      <dgm:prSet presAssocID="{65B5116C-9A8F-4292-AA97-3738204B3A22}" presName="bgRect" presStyleLbl="bgShp" presStyleIdx="3" presStyleCnt="4"/>
      <dgm:spPr/>
    </dgm:pt>
    <dgm:pt modelId="{A4D0ED57-FBD9-4288-BCBD-FBD6C3D8FEEC}" type="pres">
      <dgm:prSet presAssocID="{65B5116C-9A8F-4292-AA97-3738204B3A2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204FD629-E5FF-4BC2-B7AC-E116826D8F23}" type="pres">
      <dgm:prSet presAssocID="{65B5116C-9A8F-4292-AA97-3738204B3A22}" presName="spaceRect" presStyleCnt="0"/>
      <dgm:spPr/>
    </dgm:pt>
    <dgm:pt modelId="{7A245B4D-610B-4E9A-8040-68FD006BEB12}" type="pres">
      <dgm:prSet presAssocID="{65B5116C-9A8F-4292-AA97-3738204B3A2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82ED209-65D6-4EF4-AA8A-257348F586EE}" type="presOf" srcId="{11063939-074D-4924-850F-E0A625B9411A}" destId="{9C4CBA02-F88C-41DE-812E-6C9D2432A2A8}" srcOrd="0" destOrd="0" presId="urn:microsoft.com/office/officeart/2018/2/layout/IconVerticalSolidList"/>
    <dgm:cxn modelId="{C954890F-AE2A-4ACB-BDB7-D4A51F127A3D}" srcId="{0DBAB835-974C-4DD4-87E0-0B563A88209F}" destId="{11063939-074D-4924-850F-E0A625B9411A}" srcOrd="2" destOrd="0" parTransId="{CEE5A18B-CF78-4D50-9711-9872CEACCE17}" sibTransId="{85F6EB06-AB73-48F9-AB55-079AC4FA37C0}"/>
    <dgm:cxn modelId="{244F881B-F732-4EA1-9EEC-9945F0CD3118}" srcId="{0DBAB835-974C-4DD4-87E0-0B563A88209F}" destId="{65B5116C-9A8F-4292-AA97-3738204B3A22}" srcOrd="3" destOrd="0" parTransId="{08B84929-4B48-4C9B-83F2-C04EBD8AE265}" sibTransId="{EE6C1EBB-DD6F-46A2-B0F2-356518A846D2}"/>
    <dgm:cxn modelId="{A9930136-AC3B-4B2F-B85A-4464A125FE7D}" srcId="{0DBAB835-974C-4DD4-87E0-0B563A88209F}" destId="{F2A97516-4946-48CF-8E72-5182EFD0759F}" srcOrd="0" destOrd="0" parTransId="{B8200898-C5D4-418A-822F-8A2A13EB8532}" sibTransId="{241A7179-3985-4B15-AC3C-DA1F8141F548}"/>
    <dgm:cxn modelId="{96261A5D-F640-4C81-B266-DF9C3AD72E32}" type="presOf" srcId="{EE3D0F12-11A2-4368-ABBE-89A25A5270EF}" destId="{35F1C230-F369-47C8-97D1-4066898DE1D6}" srcOrd="0" destOrd="0" presId="urn:microsoft.com/office/officeart/2018/2/layout/IconVerticalSolidList"/>
    <dgm:cxn modelId="{FBC2EBC2-1437-468F-81B3-3A097BBECF06}" srcId="{0DBAB835-974C-4DD4-87E0-0B563A88209F}" destId="{EE3D0F12-11A2-4368-ABBE-89A25A5270EF}" srcOrd="1" destOrd="0" parTransId="{8EA60F6C-64D8-4CB8-BA4A-F3179BCE83E4}" sibTransId="{444EDE53-9E39-49B4-8F91-B4A770E34D51}"/>
    <dgm:cxn modelId="{AD6CE5CF-8DCF-466B-886C-C891DC8D8347}" type="presOf" srcId="{65B5116C-9A8F-4292-AA97-3738204B3A22}" destId="{7A245B4D-610B-4E9A-8040-68FD006BEB12}" srcOrd="0" destOrd="0" presId="urn:microsoft.com/office/officeart/2018/2/layout/IconVerticalSolidList"/>
    <dgm:cxn modelId="{5A8CE3D9-9488-4B86-93EA-290363B3819D}" type="presOf" srcId="{F2A97516-4946-48CF-8E72-5182EFD0759F}" destId="{1CCF7C3A-5B26-420A-9C38-E22E5DD4F1F2}" srcOrd="0" destOrd="0" presId="urn:microsoft.com/office/officeart/2018/2/layout/IconVerticalSolidList"/>
    <dgm:cxn modelId="{A18DE6FC-FD29-4669-B204-4F24F1817387}" type="presOf" srcId="{0DBAB835-974C-4DD4-87E0-0B563A88209F}" destId="{DE2D7C76-DD21-481D-A0E8-AB563DAFB5A8}" srcOrd="0" destOrd="0" presId="urn:microsoft.com/office/officeart/2018/2/layout/IconVerticalSolidList"/>
    <dgm:cxn modelId="{FB09F17D-8B36-4A3F-BC15-3914D5F83AD8}" type="presParOf" srcId="{DE2D7C76-DD21-481D-A0E8-AB563DAFB5A8}" destId="{EAF7FFF0-5E1B-4D62-9464-2D0EB924418F}" srcOrd="0" destOrd="0" presId="urn:microsoft.com/office/officeart/2018/2/layout/IconVerticalSolidList"/>
    <dgm:cxn modelId="{253B546A-15AF-4B5C-8608-1471EAEEE4FF}" type="presParOf" srcId="{EAF7FFF0-5E1B-4D62-9464-2D0EB924418F}" destId="{F3BDA5C1-69CC-4C1B-8505-5FCC29EE5C12}" srcOrd="0" destOrd="0" presId="urn:microsoft.com/office/officeart/2018/2/layout/IconVerticalSolidList"/>
    <dgm:cxn modelId="{FE5AED6F-CDD0-41BE-BD33-7B14404C47A6}" type="presParOf" srcId="{EAF7FFF0-5E1B-4D62-9464-2D0EB924418F}" destId="{4E199FB5-85B8-4BC9-A1FF-69371BB8103F}" srcOrd="1" destOrd="0" presId="urn:microsoft.com/office/officeart/2018/2/layout/IconVerticalSolidList"/>
    <dgm:cxn modelId="{27715C01-6E66-41BC-9946-F7BF38C6B825}" type="presParOf" srcId="{EAF7FFF0-5E1B-4D62-9464-2D0EB924418F}" destId="{DA072D9A-B736-4B5D-AF7D-47D9C5E9E09D}" srcOrd="2" destOrd="0" presId="urn:microsoft.com/office/officeart/2018/2/layout/IconVerticalSolidList"/>
    <dgm:cxn modelId="{1956FBE1-063C-496A-894B-BD158087C048}" type="presParOf" srcId="{EAF7FFF0-5E1B-4D62-9464-2D0EB924418F}" destId="{1CCF7C3A-5B26-420A-9C38-E22E5DD4F1F2}" srcOrd="3" destOrd="0" presId="urn:microsoft.com/office/officeart/2018/2/layout/IconVerticalSolidList"/>
    <dgm:cxn modelId="{FB55ED28-3D49-4C98-932F-5911C7B94A88}" type="presParOf" srcId="{DE2D7C76-DD21-481D-A0E8-AB563DAFB5A8}" destId="{57CB1434-015D-4788-9E1B-945A7538605C}" srcOrd="1" destOrd="0" presId="urn:microsoft.com/office/officeart/2018/2/layout/IconVerticalSolidList"/>
    <dgm:cxn modelId="{AD38331F-9734-4577-90A6-03B6275831AC}" type="presParOf" srcId="{DE2D7C76-DD21-481D-A0E8-AB563DAFB5A8}" destId="{F1F4F57C-F9FB-42A8-864E-B33407375728}" srcOrd="2" destOrd="0" presId="urn:microsoft.com/office/officeart/2018/2/layout/IconVerticalSolidList"/>
    <dgm:cxn modelId="{2ED7A791-0773-4477-86C5-695BCE75FD0C}" type="presParOf" srcId="{F1F4F57C-F9FB-42A8-864E-B33407375728}" destId="{4BE23A39-6F68-44FA-8950-0B29FBAB0DED}" srcOrd="0" destOrd="0" presId="urn:microsoft.com/office/officeart/2018/2/layout/IconVerticalSolidList"/>
    <dgm:cxn modelId="{E89B444A-9E25-42B6-9414-CADEDFD467E3}" type="presParOf" srcId="{F1F4F57C-F9FB-42A8-864E-B33407375728}" destId="{D6BDEF31-488A-4783-B9E3-94A1C6A56A30}" srcOrd="1" destOrd="0" presId="urn:microsoft.com/office/officeart/2018/2/layout/IconVerticalSolidList"/>
    <dgm:cxn modelId="{54372014-CEF4-4FD7-8172-EE8697BE13BB}" type="presParOf" srcId="{F1F4F57C-F9FB-42A8-864E-B33407375728}" destId="{57CC740E-E9D9-40DC-8769-14AAA937BBC4}" srcOrd="2" destOrd="0" presId="urn:microsoft.com/office/officeart/2018/2/layout/IconVerticalSolidList"/>
    <dgm:cxn modelId="{7CD0613B-D05E-4F9B-BD10-9A04B5B353EA}" type="presParOf" srcId="{F1F4F57C-F9FB-42A8-864E-B33407375728}" destId="{35F1C230-F369-47C8-97D1-4066898DE1D6}" srcOrd="3" destOrd="0" presId="urn:microsoft.com/office/officeart/2018/2/layout/IconVerticalSolidList"/>
    <dgm:cxn modelId="{E6C67FCF-887C-49B1-A8AB-C0A4EE7FD6A8}" type="presParOf" srcId="{DE2D7C76-DD21-481D-A0E8-AB563DAFB5A8}" destId="{4AFFDC2F-B76E-4F93-97AA-23D2C1D43B08}" srcOrd="3" destOrd="0" presId="urn:microsoft.com/office/officeart/2018/2/layout/IconVerticalSolidList"/>
    <dgm:cxn modelId="{79ED67BA-A013-4D90-AAA0-96EFE63FF9BA}" type="presParOf" srcId="{DE2D7C76-DD21-481D-A0E8-AB563DAFB5A8}" destId="{C636EB16-7EA1-4BEF-A7D4-6E924F9F86AF}" srcOrd="4" destOrd="0" presId="urn:microsoft.com/office/officeart/2018/2/layout/IconVerticalSolidList"/>
    <dgm:cxn modelId="{BB0DA659-8B1C-4BD5-94FF-ADA0A3E0B688}" type="presParOf" srcId="{C636EB16-7EA1-4BEF-A7D4-6E924F9F86AF}" destId="{C35ED682-2587-464A-96F2-FDF4419DAB70}" srcOrd="0" destOrd="0" presId="urn:microsoft.com/office/officeart/2018/2/layout/IconVerticalSolidList"/>
    <dgm:cxn modelId="{BA06E82B-6E27-4543-BFE2-15237A851730}" type="presParOf" srcId="{C636EB16-7EA1-4BEF-A7D4-6E924F9F86AF}" destId="{EDA19161-80E8-44CD-A8A9-619C84EBD086}" srcOrd="1" destOrd="0" presId="urn:microsoft.com/office/officeart/2018/2/layout/IconVerticalSolidList"/>
    <dgm:cxn modelId="{12B9843E-FF67-4B22-97EA-1AF242CCBB60}" type="presParOf" srcId="{C636EB16-7EA1-4BEF-A7D4-6E924F9F86AF}" destId="{FFB97464-26B2-44B1-B3FC-0A56587ECEA1}" srcOrd="2" destOrd="0" presId="urn:microsoft.com/office/officeart/2018/2/layout/IconVerticalSolidList"/>
    <dgm:cxn modelId="{1C2A3E06-2DEE-451D-B020-307B08EA7CDA}" type="presParOf" srcId="{C636EB16-7EA1-4BEF-A7D4-6E924F9F86AF}" destId="{9C4CBA02-F88C-41DE-812E-6C9D2432A2A8}" srcOrd="3" destOrd="0" presId="urn:microsoft.com/office/officeart/2018/2/layout/IconVerticalSolidList"/>
    <dgm:cxn modelId="{CD4B1C59-65E5-4569-9936-4D80369A2B6D}" type="presParOf" srcId="{DE2D7C76-DD21-481D-A0E8-AB563DAFB5A8}" destId="{8130D163-97AC-4F73-B878-92BC25C8309D}" srcOrd="5" destOrd="0" presId="urn:microsoft.com/office/officeart/2018/2/layout/IconVerticalSolidList"/>
    <dgm:cxn modelId="{D6D10BB3-CE13-4C79-B424-A7FB0AC4A5D8}" type="presParOf" srcId="{DE2D7C76-DD21-481D-A0E8-AB563DAFB5A8}" destId="{AF50BEC3-5585-428F-AD69-F20FA6CFB0F1}" srcOrd="6" destOrd="0" presId="urn:microsoft.com/office/officeart/2018/2/layout/IconVerticalSolidList"/>
    <dgm:cxn modelId="{F8EA8852-C249-4B55-907B-69BD5CE11514}" type="presParOf" srcId="{AF50BEC3-5585-428F-AD69-F20FA6CFB0F1}" destId="{E123CE4C-5224-4C1F-9BEB-63DE54214C80}" srcOrd="0" destOrd="0" presId="urn:microsoft.com/office/officeart/2018/2/layout/IconVerticalSolidList"/>
    <dgm:cxn modelId="{4D766ABA-E163-4D9F-9C4B-044E74AEACE4}" type="presParOf" srcId="{AF50BEC3-5585-428F-AD69-F20FA6CFB0F1}" destId="{A4D0ED57-FBD9-4288-BCBD-FBD6C3D8FEEC}" srcOrd="1" destOrd="0" presId="urn:microsoft.com/office/officeart/2018/2/layout/IconVerticalSolidList"/>
    <dgm:cxn modelId="{67778669-3EEC-49F4-B129-843285A8F0E4}" type="presParOf" srcId="{AF50BEC3-5585-428F-AD69-F20FA6CFB0F1}" destId="{204FD629-E5FF-4BC2-B7AC-E116826D8F23}" srcOrd="2" destOrd="0" presId="urn:microsoft.com/office/officeart/2018/2/layout/IconVerticalSolidList"/>
    <dgm:cxn modelId="{7EA5C7EF-0607-47FE-A1D3-1C49BF6265B9}" type="presParOf" srcId="{AF50BEC3-5585-428F-AD69-F20FA6CFB0F1}" destId="{7A245B4D-610B-4E9A-8040-68FD006BEB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DFC87-6D06-4A42-81F7-6C67742A17E7}">
      <dsp:nvSpPr>
        <dsp:cNvPr id="0" name=""/>
        <dsp:cNvSpPr/>
      </dsp:nvSpPr>
      <dsp:spPr>
        <a:xfrm>
          <a:off x="1288943" y="412472"/>
          <a:ext cx="942570" cy="9425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7B76D-4501-41B9-9C21-EFCD94D34894}">
      <dsp:nvSpPr>
        <dsp:cNvPr id="0" name=""/>
        <dsp:cNvSpPr/>
      </dsp:nvSpPr>
      <dsp:spPr>
        <a:xfrm>
          <a:off x="479676" y="1481168"/>
          <a:ext cx="2577531" cy="1778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Wekelijkse lessen met theorie over machine </a:t>
          </a:r>
          <a:r>
            <a:rPr lang="nl-NL" sz="1500" kern="1200" dirty="0" err="1"/>
            <a:t>learning</a:t>
          </a:r>
          <a:r>
            <a:rPr lang="nl-NL" sz="1500" kern="1200" dirty="0"/>
            <a:t> en </a:t>
          </a:r>
          <a:r>
            <a:rPr lang="nl-NL" sz="1500" kern="1200" dirty="0" err="1"/>
            <a:t>neural</a:t>
          </a:r>
          <a:r>
            <a:rPr lang="nl-NL" sz="1500" kern="1200" dirty="0"/>
            <a:t> </a:t>
          </a:r>
          <a:r>
            <a:rPr lang="nl-NL" sz="1500" kern="1200" dirty="0" err="1"/>
            <a:t>networks</a:t>
          </a:r>
          <a:endParaRPr lang="en-US" sz="1500" kern="1200" dirty="0"/>
        </a:p>
      </dsp:txBody>
      <dsp:txXfrm>
        <a:off x="479676" y="1481168"/>
        <a:ext cx="2577531" cy="1778724"/>
      </dsp:txXfrm>
    </dsp:sp>
    <dsp:sp modelId="{9C83F72D-FD0A-4FC9-ABFD-5A156BC4FA89}">
      <dsp:nvSpPr>
        <dsp:cNvPr id="0" name=""/>
        <dsp:cNvSpPr/>
      </dsp:nvSpPr>
      <dsp:spPr>
        <a:xfrm>
          <a:off x="4241592" y="363491"/>
          <a:ext cx="1106464" cy="12307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0B143-562E-4A4B-980D-9213BDF6158D}">
      <dsp:nvSpPr>
        <dsp:cNvPr id="0" name=""/>
        <dsp:cNvSpPr/>
      </dsp:nvSpPr>
      <dsp:spPr>
        <a:xfrm>
          <a:off x="3581548" y="1555860"/>
          <a:ext cx="2663577" cy="1726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 Praktijk gericht onderzoek</a:t>
          </a:r>
          <a:endParaRPr lang="en-US" sz="1500" kern="1200" dirty="0"/>
        </a:p>
      </dsp:txBody>
      <dsp:txXfrm>
        <a:off x="3581548" y="1555860"/>
        <a:ext cx="2663577" cy="1726365"/>
      </dsp:txXfrm>
    </dsp:sp>
    <dsp:sp modelId="{1E2E57C3-9F9B-4FFF-9160-CDCC54FB18B7}">
      <dsp:nvSpPr>
        <dsp:cNvPr id="0" name=""/>
        <dsp:cNvSpPr/>
      </dsp:nvSpPr>
      <dsp:spPr>
        <a:xfrm>
          <a:off x="1564760" y="3022181"/>
          <a:ext cx="942570" cy="9425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87D69-146F-463E-B7B1-920B885A1833}">
      <dsp:nvSpPr>
        <dsp:cNvPr id="0" name=""/>
        <dsp:cNvSpPr/>
      </dsp:nvSpPr>
      <dsp:spPr>
        <a:xfrm>
          <a:off x="1056445" y="3947808"/>
          <a:ext cx="2094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Onderzoek aan de hand van de scrum methodiek</a:t>
          </a:r>
          <a:endParaRPr lang="en-US" sz="1500" kern="1200" dirty="0"/>
        </a:p>
      </dsp:txBody>
      <dsp:txXfrm>
        <a:off x="1056445" y="3947808"/>
        <a:ext cx="2094600" cy="720000"/>
      </dsp:txXfrm>
    </dsp:sp>
    <dsp:sp modelId="{C423E9AC-76A7-4989-8B4B-74A79F6F0645}">
      <dsp:nvSpPr>
        <dsp:cNvPr id="0" name=""/>
        <dsp:cNvSpPr/>
      </dsp:nvSpPr>
      <dsp:spPr>
        <a:xfrm>
          <a:off x="4330328" y="3015386"/>
          <a:ext cx="942570" cy="9425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47C61-0C8A-4035-A601-13707EB8D656}">
      <dsp:nvSpPr>
        <dsp:cNvPr id="0" name=""/>
        <dsp:cNvSpPr/>
      </dsp:nvSpPr>
      <dsp:spPr>
        <a:xfrm>
          <a:off x="3864319" y="3933523"/>
          <a:ext cx="2094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Multidisciplinaire onderzoeksteams </a:t>
          </a:r>
          <a:endParaRPr lang="en-US" sz="1500" kern="1200" dirty="0"/>
        </a:p>
      </dsp:txBody>
      <dsp:txXfrm>
        <a:off x="3864319" y="3933523"/>
        <a:ext cx="20946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DA5C1-69CC-4C1B-8505-5FCC29EE5C12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99FB5-85B8-4BC9-A1FF-69371BB8103F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F7C3A-5B26-420A-9C38-E22E5DD4F1F2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2019/2020</a:t>
          </a:r>
          <a:endParaRPr lang="en-US" sz="2800" kern="1200" dirty="0"/>
        </a:p>
      </dsp:txBody>
      <dsp:txXfrm>
        <a:off x="1429899" y="2442"/>
        <a:ext cx="5083704" cy="1238008"/>
      </dsp:txXfrm>
    </dsp:sp>
    <dsp:sp modelId="{4BE23A39-6F68-44FA-8950-0B29FBAB0DED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DEF31-488A-4783-B9E3-94A1C6A56A30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1C230-F369-47C8-97D1-4066898DE1D6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Meer </a:t>
          </a:r>
          <a:r>
            <a:rPr lang="nl-NL" sz="2800" kern="1200" dirty="0" err="1"/>
            <a:t>patient</a:t>
          </a:r>
          <a:r>
            <a:rPr lang="nl-NL" sz="2800" kern="1200" dirty="0"/>
            <a:t> data  </a:t>
          </a:r>
          <a:endParaRPr lang="en-US" sz="2800" kern="1200" dirty="0"/>
        </a:p>
      </dsp:txBody>
      <dsp:txXfrm>
        <a:off x="1429899" y="1549953"/>
        <a:ext cx="5083704" cy="1238008"/>
      </dsp:txXfrm>
    </dsp:sp>
    <dsp:sp modelId="{C35ED682-2587-464A-96F2-FDF4419DAB70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19161-80E8-44CD-A8A9-619C84EBD086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4CBA02-F88C-41DE-812E-6C9D2432A2A8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Meer duidelijkheid over de data</a:t>
          </a:r>
          <a:endParaRPr lang="en-US" sz="2800" kern="1200" dirty="0"/>
        </a:p>
      </dsp:txBody>
      <dsp:txXfrm>
        <a:off x="1429899" y="3097464"/>
        <a:ext cx="5083704" cy="1238008"/>
      </dsp:txXfrm>
    </dsp:sp>
    <dsp:sp modelId="{E123CE4C-5224-4C1F-9BEB-63DE54214C80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D0ED57-FBD9-4288-BCBD-FBD6C3D8FEEC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45B4D-610B-4E9A-8040-68FD006BEB12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Neurale</a:t>
          </a:r>
          <a:r>
            <a:rPr lang="en-US" sz="2800" kern="1200" baseline="0" dirty="0"/>
            <a:t> </a:t>
          </a:r>
          <a:r>
            <a:rPr lang="en-US" sz="2800" kern="1200" baseline="0" dirty="0" err="1"/>
            <a:t>netwerken</a:t>
          </a:r>
          <a:endParaRPr lang="en-US" sz="2800" kern="1200" dirty="0"/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78C1B-5558-454B-A60E-27683F982476}" type="datetimeFigureOut">
              <a:rPr lang="nl-NL" smtClean="0"/>
              <a:t>11-12-2019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16DD7-6532-BD45-B1AD-61848164D6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016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Rachelle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0438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Rachelle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4357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9EE577-EB85-DE40-B03D-8380053E7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1386318-B149-BD41-B6C7-CF5FA55DB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99A9E6B-F536-DE42-93D1-CFA8E582D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13DD-9C77-1445-8A13-895227A073F7}" type="datetimeFigureOut">
              <a:rPr lang="nl-NL" smtClean="0"/>
              <a:t>11-12-2019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3DB8D17-24B5-0943-B568-9FAA3E92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748B3E0-7444-0642-84F1-737F6DBB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E332B-49AA-5A43-866D-65C6F78777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261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EA6055-C14B-E04B-9AB4-C15FA8459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4C7EF03-944F-1F4D-A990-0EC9491F0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AA59D00-5C55-1D45-8FBE-27707344C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13DD-9C77-1445-8A13-895227A073F7}" type="datetimeFigureOut">
              <a:rPr lang="nl-NL" smtClean="0"/>
              <a:t>11-12-2019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CC04FEE-4CBF-6C43-ACC7-C905B1B9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AC00633-8AD9-5A48-99A3-B0106CAE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E332B-49AA-5A43-866D-65C6F78777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6729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60A96A6-8DC8-3245-AED2-1BBB16FF1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9CC1B4F-163E-A241-9EB3-B15D6B028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FA2B69C-4998-C54B-B662-EF0EB4E60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13DD-9C77-1445-8A13-895227A073F7}" type="datetimeFigureOut">
              <a:rPr lang="nl-NL" smtClean="0"/>
              <a:t>11-12-2019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4567DB-1598-EA4C-99F7-B92323BD2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B544890-A33D-CC4D-983A-833C680A5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E332B-49AA-5A43-866D-65C6F78777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8112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3A8302-0B81-3A43-8D14-665E3406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8CE138-5F33-B344-84E9-95C944018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5ED01B5-7862-5E4C-8978-07CB74EF3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13DD-9C77-1445-8A13-895227A073F7}" type="datetimeFigureOut">
              <a:rPr lang="nl-NL" smtClean="0"/>
              <a:t>11-12-2019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EDBA4F7-89A7-3A4C-8F46-30D4A8260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62EC76-7492-2443-BB43-1C86DFE9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E332B-49AA-5A43-866D-65C6F78777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834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7C2021-C1C7-8B4D-9FFF-570BAA08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38F2900-3BFF-9E42-8D9F-CA1CDC19A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172F251-1233-E046-AE8E-2ABFF8552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13DD-9C77-1445-8A13-895227A073F7}" type="datetimeFigureOut">
              <a:rPr lang="nl-NL" smtClean="0"/>
              <a:t>11-12-2019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6D5CCF-43D0-2E41-AF27-78F9D409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1D08EC3-B4F6-0341-9E34-FC7D7F37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E332B-49AA-5A43-866D-65C6F78777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6052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5194D8-D27B-7A43-A999-EF961E71D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191BC9-3BFB-7446-9FC1-253BC91EF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5C8EC2E-A0A9-C043-8B65-1EC4D8038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9570F9A-2542-4748-8EA5-E1F4C791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13DD-9C77-1445-8A13-895227A073F7}" type="datetimeFigureOut">
              <a:rPr lang="nl-NL" smtClean="0"/>
              <a:t>11-12-2019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7B878C-1372-1C4F-B7EC-A7431CE94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87277D3-7710-2245-8F09-2A47045E6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E332B-49AA-5A43-866D-65C6F78777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9728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E3EE1-60A0-2344-98FD-54FE75C39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76711A-BC04-F14F-B4E5-5B3A62B1D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5FE848F-3CEB-7B47-8D90-28AD511AA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2193183-2C9C-1942-8AF6-0C28862DC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A0A4F03-D02B-B040-9ED7-F15D46E5B3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272658-F6A1-7D4D-BD6B-29F812171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13DD-9C77-1445-8A13-895227A073F7}" type="datetimeFigureOut">
              <a:rPr lang="nl-NL" smtClean="0"/>
              <a:t>11-12-2019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AAFE0B1-ED58-0C4F-9D93-234A7D944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3FAEAEF-B9CB-3340-82DE-3679EC75D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E332B-49AA-5A43-866D-65C6F78777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9003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A6369A-3E3D-3D40-B74E-027BE8192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0D73C61-9AE3-1F4E-A9D1-3692FDB7B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13DD-9C77-1445-8A13-895227A073F7}" type="datetimeFigureOut">
              <a:rPr lang="nl-NL" smtClean="0"/>
              <a:t>11-12-2019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E1D3036-C719-B94B-8124-A6709C3D9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88E5A91-4855-5241-B776-AD105A8BB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E332B-49AA-5A43-866D-65C6F78777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854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01C4BEE-3696-C84F-BDA0-C392F7188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13DD-9C77-1445-8A13-895227A073F7}" type="datetimeFigureOut">
              <a:rPr lang="nl-NL" smtClean="0"/>
              <a:t>11-12-2019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60A85D3-8B0B-E547-8FBA-A296F3F78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E6F6E69-6F7D-0F42-912A-BACBFEB45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E332B-49AA-5A43-866D-65C6F78777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5101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3B6E6E-34C3-C248-9C34-35E86AC8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6CDD48-F53E-204B-BD8C-CFA53EA54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4BDA8AD-A718-7349-A621-BAF3773FB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701FAF5-7730-C446-B61A-15A0C13CA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13DD-9C77-1445-8A13-895227A073F7}" type="datetimeFigureOut">
              <a:rPr lang="nl-NL" smtClean="0"/>
              <a:t>11-12-2019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4808992-9ED2-4749-9EA8-7F4EBB920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6979C05-4165-7048-AC2E-5BDAB07EF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E332B-49AA-5A43-866D-65C6F78777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6535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B065B9-7E36-E34F-87FF-8DB6392B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D82493B-F397-304D-B416-0DED7F3748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16323E5-1221-9546-80A3-435BA8198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DAFDA0E-1C83-E341-95BC-F93B93484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13DD-9C77-1445-8A13-895227A073F7}" type="datetimeFigureOut">
              <a:rPr lang="nl-NL" smtClean="0"/>
              <a:t>11-12-2019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1456291-8C97-C24A-846D-8052A6375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1B80BEF-75F2-864A-B569-EB5575D3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E332B-49AA-5A43-866D-65C6F78777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2643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88D6D22-51B2-C842-8926-515693CA0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12B951-F203-0541-A58B-A87BB1674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B6FB73C-E358-FB44-9513-C86FBC9C3B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213DD-9C77-1445-8A13-895227A073F7}" type="datetimeFigureOut">
              <a:rPr lang="nl-NL" smtClean="0"/>
              <a:t>11-12-2019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2D71D41-95FA-8847-AEE8-BBE58C4A6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762F15-58EB-1A43-9423-05F2A4677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E332B-49AA-5A43-866D-65C6F78777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2132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 descr="Afbeelding met lucht&#10;&#10;Automatisch gegenereerde beschrijving">
            <a:extLst>
              <a:ext uri="{FF2B5EF4-FFF2-40B4-BE49-F238E27FC236}">
                <a16:creationId xmlns:a16="http://schemas.microsoft.com/office/drawing/2014/main" id="{D298B3F4-4AF8-744F-B750-BDCE916C0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9E567BD-6664-8E40-8BAC-D22085844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900518"/>
          </a:xfrm>
        </p:spPr>
        <p:txBody>
          <a:bodyPr>
            <a:normAutofit/>
          </a:bodyPr>
          <a:lstStyle/>
          <a:p>
            <a:r>
              <a:rPr lang="nl-NL" sz="9600" b="1" dirty="0" err="1">
                <a:solidFill>
                  <a:srgbClr val="FFFFFF"/>
                </a:solidFill>
              </a:rPr>
              <a:t>Applied</a:t>
            </a:r>
            <a:r>
              <a:rPr lang="nl-NL" sz="9600" b="1" dirty="0">
                <a:solidFill>
                  <a:srgbClr val="FFFFFF"/>
                </a:solidFill>
              </a:rPr>
              <a:t> Data </a:t>
            </a:r>
            <a:r>
              <a:rPr lang="nl-NL" sz="9600" b="1" dirty="0" err="1">
                <a:solidFill>
                  <a:srgbClr val="FFFFFF"/>
                </a:solidFill>
              </a:rPr>
              <a:t>Science</a:t>
            </a:r>
            <a:r>
              <a:rPr lang="nl-NL" sz="9600" b="1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94640F2-BE1C-274E-80AA-B61CE5B73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1980" y="489893"/>
            <a:ext cx="4683513" cy="769435"/>
          </a:xfrm>
        </p:spPr>
        <p:txBody>
          <a:bodyPr>
            <a:normAutofit fontScale="32500" lnSpcReduction="20000"/>
          </a:bodyPr>
          <a:lstStyle/>
          <a:p>
            <a:r>
              <a:rPr lang="nl-NL" sz="11500" b="1" dirty="0">
                <a:solidFill>
                  <a:srgbClr val="FFFFFF"/>
                </a:solidFill>
              </a:rPr>
              <a:t>Machine </a:t>
            </a:r>
            <a:r>
              <a:rPr lang="nl-NL" sz="11500" b="1" dirty="0" err="1">
                <a:solidFill>
                  <a:srgbClr val="FFFFFF"/>
                </a:solidFill>
              </a:rPr>
              <a:t>learning</a:t>
            </a:r>
            <a:r>
              <a:rPr lang="nl-NL" sz="11500" b="1" dirty="0">
                <a:solidFill>
                  <a:srgbClr val="FFFFFF"/>
                </a:solidFill>
              </a:rPr>
              <a:t>,</a:t>
            </a:r>
          </a:p>
          <a:p>
            <a:r>
              <a:rPr lang="nl-NL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87B988B-FA11-6047-864E-C173097C954F}"/>
              </a:ext>
            </a:extLst>
          </p:cNvPr>
          <p:cNvSpPr txBox="1"/>
          <p:nvPr/>
        </p:nvSpPr>
        <p:spPr>
          <a:xfrm>
            <a:off x="2540619" y="3955738"/>
            <a:ext cx="468351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700" b="1" dirty="0"/>
              <a:t>Scrum </a:t>
            </a:r>
            <a:r>
              <a:rPr lang="nl-NL" sz="3700" b="1" dirty="0" err="1"/>
              <a:t>for</a:t>
            </a:r>
            <a:r>
              <a:rPr lang="nl-NL" sz="3700" b="1" dirty="0"/>
              <a:t> research 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B17A79B-170C-0448-A767-A5AB99D260F2}"/>
              </a:ext>
            </a:extLst>
          </p:cNvPr>
          <p:cNvSpPr txBox="1"/>
          <p:nvPr/>
        </p:nvSpPr>
        <p:spPr>
          <a:xfrm>
            <a:off x="5591754" y="5146094"/>
            <a:ext cx="609472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700" b="1" dirty="0" err="1"/>
              <a:t>Exploratory</a:t>
            </a:r>
            <a:r>
              <a:rPr lang="nl-NL" sz="3700" b="1" dirty="0"/>
              <a:t> Data Analysis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99EFE72-2614-B74A-A8E3-761ED009467E}"/>
              </a:ext>
            </a:extLst>
          </p:cNvPr>
          <p:cNvSpPr txBox="1"/>
          <p:nvPr/>
        </p:nvSpPr>
        <p:spPr>
          <a:xfrm>
            <a:off x="431180" y="5921378"/>
            <a:ext cx="421887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700" b="1" dirty="0"/>
              <a:t>Python Notebooks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54E3A6F-AC88-1849-A1E7-83CBE484F884}"/>
              </a:ext>
            </a:extLst>
          </p:cNvPr>
          <p:cNvSpPr txBox="1"/>
          <p:nvPr/>
        </p:nvSpPr>
        <p:spPr>
          <a:xfrm>
            <a:off x="7800277" y="1347464"/>
            <a:ext cx="489538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700" b="1" dirty="0" err="1"/>
              <a:t>Supervised</a:t>
            </a:r>
            <a:r>
              <a:rPr lang="nl-NL" sz="3700" b="1" dirty="0"/>
              <a:t> </a:t>
            </a:r>
            <a:r>
              <a:rPr lang="nl-NL" sz="3700" b="1" dirty="0" err="1"/>
              <a:t>learning</a:t>
            </a:r>
            <a:r>
              <a:rPr lang="nl-NL" sz="3700" b="1" dirty="0"/>
              <a:t> 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96C3D296-7C4D-0E45-91C7-5C7787A88E12}"/>
              </a:ext>
            </a:extLst>
          </p:cNvPr>
          <p:cNvSpPr txBox="1"/>
          <p:nvPr/>
        </p:nvSpPr>
        <p:spPr>
          <a:xfrm>
            <a:off x="431180" y="1829202"/>
            <a:ext cx="342342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700" b="1" dirty="0" err="1"/>
              <a:t>Literature</a:t>
            </a:r>
            <a:r>
              <a:rPr lang="nl-NL" sz="3700" b="1" dirty="0"/>
              <a:t> </a:t>
            </a:r>
            <a:r>
              <a:rPr lang="nl-NL" sz="3700" b="1" dirty="0" err="1"/>
              <a:t>study</a:t>
            </a:r>
            <a:endParaRPr lang="nl-NL" sz="3700" b="1" dirty="0"/>
          </a:p>
        </p:txBody>
      </p:sp>
    </p:spTree>
    <p:extLst>
      <p:ext uri="{BB962C8B-B14F-4D97-AF65-F5344CB8AC3E}">
        <p14:creationId xmlns:p14="http://schemas.microsoft.com/office/powerpoint/2010/main" val="689347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7054FC-7C2C-7341-83EA-F251E4727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21" y="1009039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nl-NL" b="1" dirty="0">
                <a:solidFill>
                  <a:srgbClr val="FFFFFF"/>
                </a:solidFill>
                <a:latin typeface="+mn-lt"/>
              </a:rPr>
              <a:t>Minor </a:t>
            </a:r>
            <a:r>
              <a:rPr lang="nl-NL" b="1" dirty="0" err="1">
                <a:solidFill>
                  <a:srgbClr val="FFFFFF"/>
                </a:solidFill>
                <a:latin typeface="+mn-lt"/>
              </a:rPr>
              <a:t>Applied</a:t>
            </a:r>
            <a:r>
              <a:rPr lang="nl-NL" b="1" dirty="0">
                <a:solidFill>
                  <a:srgbClr val="FFFFFF"/>
                </a:solidFill>
                <a:latin typeface="+mn-lt"/>
              </a:rPr>
              <a:t> data </a:t>
            </a:r>
            <a:r>
              <a:rPr lang="nl-NL" b="1" dirty="0" err="1">
                <a:solidFill>
                  <a:srgbClr val="FFFFFF"/>
                </a:solidFill>
                <a:latin typeface="+mn-lt"/>
              </a:rPr>
              <a:t>science</a:t>
            </a:r>
            <a:endParaRPr lang="nl-NL" b="1" dirty="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A3F17B26-3C63-4F77-8730-3500003DE3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190724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Afbeelding 3">
            <a:extLst>
              <a:ext uri="{FF2B5EF4-FFF2-40B4-BE49-F238E27FC236}">
                <a16:creationId xmlns:a16="http://schemas.microsoft.com/office/drawing/2014/main" id="{2A419BA0-C5E1-464F-8430-2773070F8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842" y="5804447"/>
            <a:ext cx="3416158" cy="10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19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8BEE2-713F-4115-BFD9-7EEBBDB6C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pPr algn="ctr"/>
            <a:r>
              <a:rPr lang="nl-NL" sz="4000" b="1" dirty="0">
                <a:solidFill>
                  <a:srgbClr val="FFFFFF"/>
                </a:solidFill>
                <a:latin typeface="+mn-lt"/>
              </a:rPr>
              <a:t>Introductie</a:t>
            </a:r>
            <a:endParaRPr lang="en-GB" sz="40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CD9A99-46D3-4D7B-8196-A5F7FD426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559089"/>
            <a:ext cx="5130802" cy="3946813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83540" indent="-383540"/>
            <a:r>
              <a:rPr lang="nl-NL" sz="3500" dirty="0"/>
              <a:t>Laboratorium of Kinematics en </a:t>
            </a:r>
            <a:r>
              <a:rPr lang="nl-NL" sz="3500" dirty="0" err="1"/>
              <a:t>Neuromechanics</a:t>
            </a:r>
            <a:r>
              <a:rPr lang="nl-NL" sz="3500" dirty="0"/>
              <a:t> (LK&amp;N)</a:t>
            </a:r>
          </a:p>
          <a:p>
            <a:pPr marL="0" indent="0">
              <a:buNone/>
            </a:pPr>
            <a:endParaRPr lang="nl-NL" sz="3500" dirty="0"/>
          </a:p>
          <a:p>
            <a:pPr marL="383540" indent="-383540"/>
            <a:r>
              <a:rPr lang="nl-NL" sz="3500" dirty="0"/>
              <a:t>Verbetering van de behandeling en diagnose stellen van</a:t>
            </a:r>
            <a:r>
              <a:rPr lang="nl-NL" sz="3500"/>
              <a:t> spierklachten</a:t>
            </a:r>
            <a:endParaRPr lang="nl-NL" sz="3500" dirty="0"/>
          </a:p>
          <a:p>
            <a:pPr marL="0" indent="0">
              <a:buNone/>
            </a:pPr>
            <a:endParaRPr lang="nl-NL" sz="3500" dirty="0"/>
          </a:p>
          <a:p>
            <a:pPr marL="383540" indent="-383540"/>
            <a:r>
              <a:rPr lang="nl-NL" sz="3500" dirty="0"/>
              <a:t>Ons onderzoek richt zich op schouderproblemen</a:t>
            </a:r>
          </a:p>
          <a:p>
            <a:pPr marL="383540" indent="-383540"/>
            <a:endParaRPr lang="nl-NL" sz="1500" dirty="0"/>
          </a:p>
          <a:p>
            <a:pPr marL="383540" indent="-383540"/>
            <a:endParaRPr lang="nl-NL" sz="1500" dirty="0"/>
          </a:p>
          <a:p>
            <a:pPr marL="383540" indent="-383540"/>
            <a:endParaRPr lang="en-GB" sz="1500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914CA37-C35F-44FC-B6E3-F43F15B5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759" y="2962451"/>
            <a:ext cx="5356610" cy="166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4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61143F-BC64-4120-BCE8-F27F763F6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 err="1">
                <a:latin typeface="+mn-lt"/>
              </a:rPr>
              <a:t>Geschiedenis</a:t>
            </a:r>
            <a:r>
              <a:rPr lang="en-US" b="1" dirty="0">
                <a:latin typeface="+mn-lt"/>
              </a:rPr>
              <a:t> van het </a:t>
            </a:r>
            <a:r>
              <a:rPr lang="en-US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project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1E91BA5-FE7F-4ED9-8E9A-6F550B338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79" y="1852877"/>
            <a:ext cx="5346555" cy="448204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83540"/>
            <a:r>
              <a:rPr lang="en-US" sz="3200" dirty="0"/>
              <a:t>First iteration (2017)</a:t>
            </a:r>
          </a:p>
          <a:p>
            <a:pPr lvl="1"/>
            <a:r>
              <a:rPr lang="en-US" sz="3200" dirty="0" err="1"/>
              <a:t>Onderzoek</a:t>
            </a:r>
            <a:r>
              <a:rPr lang="en-US" sz="3200" dirty="0"/>
              <a:t> met de Microsoft Kinect one</a:t>
            </a:r>
          </a:p>
          <a:p>
            <a:pPr marL="383540"/>
            <a:r>
              <a:rPr lang="en-US" sz="3200" dirty="0"/>
              <a:t>Second iteration (2018)</a:t>
            </a:r>
          </a:p>
          <a:p>
            <a:pPr lvl="1"/>
            <a:r>
              <a:rPr lang="en-US" sz="3200" dirty="0"/>
              <a:t>Flock of birds – logistic regression</a:t>
            </a:r>
          </a:p>
          <a:p>
            <a:pPr marL="383540"/>
            <a:r>
              <a:rPr lang="en-US" sz="3200" b="1" dirty="0"/>
              <a:t>Third iteration (2019)</a:t>
            </a:r>
          </a:p>
          <a:p>
            <a:pPr lvl="1"/>
            <a:r>
              <a:rPr lang="en-US" sz="3200" b="1" dirty="0"/>
              <a:t>Flock of birds – </a:t>
            </a:r>
            <a:r>
              <a:rPr lang="en-US" sz="3200" b="1" dirty="0" err="1"/>
              <a:t>Neurale</a:t>
            </a:r>
            <a:r>
              <a:rPr lang="en-US" sz="3200" b="1" dirty="0"/>
              <a:t> </a:t>
            </a:r>
            <a:r>
              <a:rPr lang="en-US" sz="3200" b="1" dirty="0" err="1"/>
              <a:t>netwerken</a:t>
            </a:r>
            <a:endParaRPr lang="en-US" sz="3200" b="1" dirty="0"/>
          </a:p>
          <a:p>
            <a:pPr marL="383540"/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2D58A-22B2-4F0C-A781-65D55C717BDC}"/>
              </a:ext>
            </a:extLst>
          </p:cNvPr>
          <p:cNvSpPr txBox="1"/>
          <p:nvPr/>
        </p:nvSpPr>
        <p:spPr>
          <a:xfrm>
            <a:off x="6256866" y="1385628"/>
            <a:ext cx="5096933" cy="416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In </a:t>
            </a:r>
            <a:r>
              <a:rPr lang="en-US" sz="2800" b="1" dirty="0" err="1"/>
              <a:t>hoeverre</a:t>
            </a:r>
            <a:r>
              <a:rPr lang="en-US" sz="2800" b="1" dirty="0"/>
              <a:t> </a:t>
            </a:r>
            <a:r>
              <a:rPr lang="en-US" sz="2800" b="1" dirty="0" err="1"/>
              <a:t>kunnen</a:t>
            </a:r>
            <a:r>
              <a:rPr lang="en-US" sz="2800" b="1" dirty="0"/>
              <a:t> diverse data science </a:t>
            </a:r>
            <a:r>
              <a:rPr lang="en-US" sz="2800" b="1" dirty="0" err="1"/>
              <a:t>technieken</a:t>
            </a:r>
            <a:r>
              <a:rPr lang="en-US" sz="2800" b="1" dirty="0"/>
              <a:t> </a:t>
            </a:r>
            <a:r>
              <a:rPr lang="en-US" sz="2800" b="1" dirty="0" err="1"/>
              <a:t>toegepast</a:t>
            </a:r>
            <a:r>
              <a:rPr lang="en-US" sz="2800" b="1" dirty="0"/>
              <a:t> </a:t>
            </a:r>
            <a:r>
              <a:rPr lang="en-US" sz="2800" b="1" dirty="0" err="1"/>
              <a:t>worden</a:t>
            </a:r>
            <a:r>
              <a:rPr lang="en-US" sz="2800" b="1" dirty="0"/>
              <a:t> op </a:t>
            </a:r>
            <a:r>
              <a:rPr lang="en-US" sz="2800" b="1" dirty="0" err="1"/>
              <a:t>kinematische</a:t>
            </a:r>
            <a:r>
              <a:rPr lang="en-US" sz="2800" b="1" dirty="0"/>
              <a:t> data om </a:t>
            </a:r>
            <a:r>
              <a:rPr lang="en-US" sz="2800" b="1" dirty="0" err="1"/>
              <a:t>artsen</a:t>
            </a:r>
            <a:r>
              <a:rPr lang="en-US" sz="2800" b="1" dirty="0"/>
              <a:t> </a:t>
            </a:r>
            <a:r>
              <a:rPr lang="en-US" sz="2800" b="1" dirty="0" err="1"/>
              <a:t>te</a:t>
            </a:r>
            <a:r>
              <a:rPr lang="en-US" sz="2800" b="1" dirty="0"/>
              <a:t> </a:t>
            </a:r>
            <a:r>
              <a:rPr lang="en-US" sz="2800" b="1" dirty="0" err="1"/>
              <a:t>ondersteunen</a:t>
            </a:r>
            <a:r>
              <a:rPr lang="en-US" sz="2800" b="1" dirty="0"/>
              <a:t> </a:t>
            </a:r>
            <a:r>
              <a:rPr lang="en-US" sz="2800" b="1" dirty="0" err="1"/>
              <a:t>bij</a:t>
            </a:r>
            <a:r>
              <a:rPr lang="en-US" sz="2800" b="1" dirty="0"/>
              <a:t> het </a:t>
            </a:r>
            <a:r>
              <a:rPr lang="en-US" sz="2800" b="1" dirty="0" err="1"/>
              <a:t>stellen</a:t>
            </a:r>
            <a:r>
              <a:rPr lang="en-US" sz="2800" b="1" dirty="0"/>
              <a:t> van </a:t>
            </a:r>
            <a:r>
              <a:rPr lang="en-US" sz="2800" b="1" dirty="0" err="1"/>
              <a:t>een</a:t>
            </a:r>
            <a:r>
              <a:rPr lang="en-US" sz="2800" b="1" dirty="0"/>
              <a:t> </a:t>
            </a:r>
            <a:r>
              <a:rPr lang="en-US" sz="2800" b="1" dirty="0" err="1"/>
              <a:t>valide</a:t>
            </a:r>
            <a:r>
              <a:rPr lang="en-US" sz="2800" b="1" dirty="0"/>
              <a:t> </a:t>
            </a:r>
            <a:r>
              <a:rPr lang="en-US" sz="2800" b="1" dirty="0" err="1"/>
              <a:t>en</a:t>
            </a:r>
            <a:r>
              <a:rPr lang="en-US" sz="2800" b="1" dirty="0"/>
              <a:t> </a:t>
            </a:r>
            <a:r>
              <a:rPr lang="en-US" sz="2800" b="1" dirty="0" err="1"/>
              <a:t>betrouwbare</a:t>
            </a:r>
            <a:r>
              <a:rPr lang="en-US" sz="2800" b="1" dirty="0"/>
              <a:t> diagnose van </a:t>
            </a:r>
            <a:r>
              <a:rPr lang="en-US" sz="2800" b="1" dirty="0" err="1"/>
              <a:t>schouderklachten</a:t>
            </a:r>
            <a:r>
              <a:rPr lang="en-US" sz="2800" b="1" dirty="0"/>
              <a:t>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2AC34D3-169C-7E43-B414-7D5B5ED4ECEE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nl-NL">
                <a:solidFill>
                  <a:srgbClr val="000000"/>
                </a:solidFill>
                <a:latin typeface="-webkit-standard"/>
              </a:rPr>
              <a:t> 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6181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28DA78-22BC-4841-B7C8-FF3FC082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 err="1">
                <a:latin typeface="+mn-lt"/>
              </a:rPr>
              <a:t>Eerste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Iteratie</a:t>
            </a:r>
            <a:r>
              <a:rPr lang="en-US" b="1" dirty="0">
                <a:latin typeface="+mn-lt"/>
              </a:rPr>
              <a:t> 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650DAB-6C16-1F4C-B2D9-94A87FFC7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1515" y="2121762"/>
            <a:ext cx="6204984" cy="36269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83540"/>
            <a:r>
              <a:rPr lang="en-US" sz="3200" dirty="0"/>
              <a:t>2017/2018</a:t>
            </a:r>
          </a:p>
          <a:p>
            <a:pPr marL="383540"/>
            <a:r>
              <a:rPr lang="en-US" sz="3200" dirty="0"/>
              <a:t>108 </a:t>
            </a:r>
            <a:r>
              <a:rPr lang="en-US" sz="3200" dirty="0" err="1"/>
              <a:t>mensen</a:t>
            </a:r>
            <a:r>
              <a:rPr lang="en-US" sz="3200" dirty="0"/>
              <a:t> </a:t>
            </a:r>
            <a:r>
              <a:rPr lang="en-US" sz="3200" dirty="0" err="1"/>
              <a:t>zijn</a:t>
            </a:r>
            <a:r>
              <a:rPr lang="en-US" sz="3200" dirty="0"/>
              <a:t> met de Kinect </a:t>
            </a:r>
            <a:r>
              <a:rPr lang="en-US" sz="3200" dirty="0" err="1"/>
              <a:t>opgenomen</a:t>
            </a:r>
            <a:r>
              <a:rPr lang="en-US" sz="3200" dirty="0"/>
              <a:t>.</a:t>
            </a:r>
          </a:p>
          <a:p>
            <a:pPr marL="383540"/>
            <a:r>
              <a:rPr lang="en-US" sz="3200" dirty="0" err="1"/>
              <a:t>Een</a:t>
            </a:r>
            <a:r>
              <a:rPr lang="en-US" sz="3200" dirty="0"/>
              <a:t> </a:t>
            </a:r>
            <a:r>
              <a:rPr lang="en-US" sz="3200" dirty="0" err="1"/>
              <a:t>poging</a:t>
            </a:r>
            <a:r>
              <a:rPr lang="en-US" sz="3200" dirty="0"/>
              <a:t> tot K-means clustering.</a:t>
            </a:r>
          </a:p>
          <a:p>
            <a:pPr marL="383540"/>
            <a:r>
              <a:rPr lang="en-US" sz="3200" dirty="0" err="1"/>
              <a:t>Medisch</a:t>
            </a:r>
            <a:r>
              <a:rPr lang="en-US" sz="3200" dirty="0"/>
              <a:t> </a:t>
            </a:r>
            <a:r>
              <a:rPr lang="en-US" sz="3200" dirty="0" err="1"/>
              <a:t>niet</a:t>
            </a:r>
            <a:r>
              <a:rPr lang="en-US" sz="3200" dirty="0"/>
              <a:t> relevant </a:t>
            </a:r>
            <a:r>
              <a:rPr lang="en-US" sz="3200" dirty="0" err="1"/>
              <a:t>vanwege</a:t>
            </a:r>
            <a:r>
              <a:rPr lang="en-US" sz="3200" dirty="0"/>
              <a:t> het </a:t>
            </a:r>
            <a:r>
              <a:rPr lang="en-US" sz="3200" dirty="0" err="1"/>
              <a:t>gebrek</a:t>
            </a:r>
            <a:r>
              <a:rPr lang="en-US" sz="3200" dirty="0"/>
              <a:t> </a:t>
            </a:r>
            <a:r>
              <a:rPr lang="en-US" sz="3200" dirty="0" err="1"/>
              <a:t>aan</a:t>
            </a:r>
            <a:r>
              <a:rPr lang="en-US" sz="3200" dirty="0"/>
              <a:t> </a:t>
            </a:r>
            <a:r>
              <a:rPr lang="en-US" sz="3200" dirty="0" err="1"/>
              <a:t>patienten</a:t>
            </a:r>
            <a:r>
              <a:rPr lang="en-US" sz="3200" dirty="0"/>
              <a:t> met </a:t>
            </a:r>
            <a:r>
              <a:rPr lang="en-US" sz="3200" dirty="0" err="1"/>
              <a:t>een</a:t>
            </a:r>
            <a:r>
              <a:rPr lang="en-US" sz="3200" dirty="0"/>
              <a:t> diagnose.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310AF88-6831-D94F-84A9-86D8CA031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7" r="14726" b="-3"/>
          <a:stretch/>
        </p:blipFill>
        <p:spPr>
          <a:xfrm>
            <a:off x="8494458" y="4107384"/>
            <a:ext cx="2838982" cy="2286000"/>
          </a:xfrm>
          <a:prstGeom prst="rect">
            <a:avLst/>
          </a:prstGeom>
          <a:noFill/>
        </p:spPr>
      </p:pic>
      <p:pic>
        <p:nvPicPr>
          <p:cNvPr id="1026" name="Picture 2" descr="/var/folders/tv/1_gxzqmn56z5tkhdsb9klj140000gn/T/com.microsoft.Powerpoint/WebArchiveCopyPasteTempFiles/9k=">
            <a:extLst>
              <a:ext uri="{FF2B5EF4-FFF2-40B4-BE49-F238E27FC236}">
                <a16:creationId xmlns:a16="http://schemas.microsoft.com/office/drawing/2014/main" id="{AB86E347-F4F9-C340-8994-A3F188F8E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4458" y="290741"/>
            <a:ext cx="2965369" cy="338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938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A53AFA-5685-48C6-8F75-C169FD15B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pPr algn="ctr"/>
            <a:r>
              <a:rPr lang="nl-NL" sz="3600" b="1" dirty="0">
                <a:solidFill>
                  <a:schemeClr val="bg1"/>
                </a:solidFill>
                <a:latin typeface="+mn-lt"/>
              </a:rPr>
              <a:t>Tweede Iteratie</a:t>
            </a:r>
            <a:endParaRPr lang="en-GB" sz="3600" b="1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AC3D11-85AB-4CCA-BC6E-0CFDD6E5E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83540" indent="-383540"/>
            <a:r>
              <a:rPr lang="nl-NL" sz="2000" dirty="0">
                <a:solidFill>
                  <a:schemeClr val="bg1"/>
                </a:solidFill>
              </a:rPr>
              <a:t>2018/2019</a:t>
            </a:r>
          </a:p>
          <a:p>
            <a:pPr marL="383540" indent="-383540"/>
            <a:r>
              <a:rPr lang="nl-NL" sz="2000" dirty="0">
                <a:solidFill>
                  <a:schemeClr val="bg1"/>
                </a:solidFill>
              </a:rPr>
              <a:t>Gediagnostiseerde patiëntdata</a:t>
            </a:r>
          </a:p>
          <a:p>
            <a:pPr lvl="1" indent="-383540"/>
            <a:r>
              <a:rPr lang="nl-NL" sz="2000" dirty="0" err="1">
                <a:solidFill>
                  <a:schemeClr val="bg1"/>
                </a:solidFill>
              </a:rPr>
              <a:t>Flock</a:t>
            </a:r>
            <a:r>
              <a:rPr lang="nl-NL" sz="2000" dirty="0">
                <a:solidFill>
                  <a:schemeClr val="bg1"/>
                </a:solidFill>
              </a:rPr>
              <a:t> of </a:t>
            </a:r>
            <a:r>
              <a:rPr lang="nl-NL" sz="2000" dirty="0" err="1">
                <a:solidFill>
                  <a:schemeClr val="bg1"/>
                </a:solidFill>
              </a:rPr>
              <a:t>Birds</a:t>
            </a:r>
            <a:r>
              <a:rPr lang="nl-NL" sz="2000" dirty="0">
                <a:solidFill>
                  <a:schemeClr val="bg1"/>
                </a:solidFill>
              </a:rPr>
              <a:t> Sensor</a:t>
            </a:r>
          </a:p>
          <a:p>
            <a:pPr marL="383540" indent="-383540"/>
            <a:r>
              <a:rPr lang="nl-NL" sz="2000" dirty="0">
                <a:solidFill>
                  <a:schemeClr val="bg1"/>
                </a:solidFill>
              </a:rPr>
              <a:t>Machine </a:t>
            </a:r>
            <a:r>
              <a:rPr lang="nl-NL" sz="2000" dirty="0" err="1">
                <a:solidFill>
                  <a:schemeClr val="bg1"/>
                </a:solidFill>
              </a:rPr>
              <a:t>learning</a:t>
            </a:r>
            <a:r>
              <a:rPr lang="nl-NL" sz="2000" dirty="0">
                <a:solidFill>
                  <a:schemeClr val="bg1"/>
                </a:solidFill>
              </a:rPr>
              <a:t> (</a:t>
            </a:r>
            <a:r>
              <a:rPr lang="nl-NL" sz="2000" dirty="0" err="1">
                <a:solidFill>
                  <a:schemeClr val="bg1"/>
                </a:solidFill>
              </a:rPr>
              <a:t>Logistic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Regression</a:t>
            </a:r>
            <a:r>
              <a:rPr lang="nl-NL" sz="2000" dirty="0">
                <a:solidFill>
                  <a:schemeClr val="bg1"/>
                </a:solidFill>
              </a:rPr>
              <a:t>)</a:t>
            </a:r>
          </a:p>
          <a:p>
            <a:pPr lvl="1" indent="-383540"/>
            <a:r>
              <a:rPr lang="nl-NL" sz="2000" dirty="0">
                <a:solidFill>
                  <a:schemeClr val="bg1"/>
                </a:solidFill>
              </a:rPr>
              <a:t>De resultaten waren interessant, maar nog niet bevestigend, vanwege de gemaakte aannames op de data 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6BB0E5C-81E5-A34E-84F1-BC2148DAD944}"/>
              </a:ext>
            </a:extLst>
          </p:cNvPr>
          <p:cNvSpPr/>
          <p:nvPr/>
        </p:nvSpPr>
        <p:spPr>
          <a:xfrm>
            <a:off x="10707951" y="3428997"/>
            <a:ext cx="1162316" cy="771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BD6D565A-DCA6-1849-8682-3FF90BAD5719}"/>
              </a:ext>
            </a:extLst>
          </p:cNvPr>
          <p:cNvSpPr/>
          <p:nvPr/>
        </p:nvSpPr>
        <p:spPr>
          <a:xfrm>
            <a:off x="5294275" y="3262307"/>
            <a:ext cx="369625" cy="333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 descr="Afbeelding met dier, water, vlieger, tafel&#10;&#10;Automatisch gegenereerde beschrijving">
            <a:extLst>
              <a:ext uri="{FF2B5EF4-FFF2-40B4-BE49-F238E27FC236}">
                <a16:creationId xmlns:a16="http://schemas.microsoft.com/office/drawing/2014/main" id="{08ADE83A-A9CB-944D-A081-A1F178735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757" y="1356965"/>
            <a:ext cx="6086172" cy="381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7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53ECE2-E31C-4EA8-8344-EE9B4FF2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1012004"/>
            <a:ext cx="3579099" cy="4795408"/>
          </a:xfrm>
        </p:spPr>
        <p:txBody>
          <a:bodyPr>
            <a:normAutofit/>
          </a:bodyPr>
          <a:lstStyle/>
          <a:p>
            <a:pPr algn="ctr"/>
            <a:r>
              <a:rPr lang="nl-NL" b="1" dirty="0">
                <a:solidFill>
                  <a:srgbClr val="FFFFFF"/>
                </a:solidFill>
                <a:latin typeface="+mn-lt"/>
              </a:rPr>
              <a:t>Derde Iteratie</a:t>
            </a:r>
            <a:endParaRPr lang="en-GB" b="1" dirty="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18BE68A4-49B8-46DF-8201-2F28DCFC7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507328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930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persoon, binnen, kamer, tafel&#10;&#10;Beschrijving is gegenereerd met zeer hoge betrouwbaarheid">
            <a:extLst>
              <a:ext uri="{FF2B5EF4-FFF2-40B4-BE49-F238E27FC236}">
                <a16:creationId xmlns:a16="http://schemas.microsoft.com/office/drawing/2014/main" id="{01A58469-34B9-482B-915F-51A1B0B6F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t="16070"/>
          <a:stretch/>
        </p:blipFill>
        <p:spPr>
          <a:xfrm>
            <a:off x="-7" y="-8"/>
            <a:ext cx="12192000" cy="6855958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AE328BB-60A9-4BCF-AABA-0734E5C55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532" y="246287"/>
            <a:ext cx="6382657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400" b="1" dirty="0" err="1"/>
              <a:t>Foto’s</a:t>
            </a:r>
            <a:r>
              <a:rPr lang="en-US" sz="4400" b="1" dirty="0"/>
              <a:t> </a:t>
            </a:r>
            <a:r>
              <a:rPr lang="en-US" sz="4400" b="1" dirty="0" err="1"/>
              <a:t>uit</a:t>
            </a:r>
            <a:r>
              <a:rPr lang="en-US" sz="4400" b="1" dirty="0"/>
              <a:t> de </a:t>
            </a:r>
            <a:r>
              <a:rPr lang="en-US" sz="4400" b="1" dirty="0" err="1"/>
              <a:t>praktijk</a:t>
            </a:r>
            <a:endParaRPr lang="en-US" sz="4400" b="1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6B8807B-7828-4E42-86D6-939A5397D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-2055"/>
            <a:ext cx="4666892" cy="3481643"/>
          </a:xfrm>
          <a:custGeom>
            <a:avLst/>
            <a:gdLst>
              <a:gd name="connsiteX0" fmla="*/ 144173 w 4666892"/>
              <a:gd name="connsiteY0" fmla="*/ 0 h 3481643"/>
              <a:gd name="connsiteX1" fmla="*/ 4666892 w 4666892"/>
              <a:gd name="connsiteY1" fmla="*/ 0 h 3481643"/>
              <a:gd name="connsiteX2" fmla="*/ 4666892 w 4666892"/>
              <a:gd name="connsiteY2" fmla="*/ 2512390 h 3481643"/>
              <a:gd name="connsiteX3" fmla="*/ 4657487 w 4666892"/>
              <a:gd name="connsiteY3" fmla="*/ 2524968 h 3481643"/>
              <a:gd name="connsiteX4" fmla="*/ 2628900 w 4666892"/>
              <a:gd name="connsiteY4" fmla="*/ 3481643 h 3481643"/>
              <a:gd name="connsiteX5" fmla="*/ 0 w 4666892"/>
              <a:gd name="connsiteY5" fmla="*/ 852743 h 3481643"/>
              <a:gd name="connsiteX6" fmla="*/ 118190 w 4666892"/>
              <a:gd name="connsiteY6" fmla="*/ 70989 h 34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481643">
                <a:moveTo>
                  <a:pt x="144173" y="0"/>
                </a:moveTo>
                <a:lnTo>
                  <a:pt x="4666892" y="0"/>
                </a:lnTo>
                <a:lnTo>
                  <a:pt x="4666892" y="2512390"/>
                </a:lnTo>
                <a:lnTo>
                  <a:pt x="4657487" y="2524968"/>
                </a:lnTo>
                <a:cubicBezTo>
                  <a:pt x="4175308" y="3109233"/>
                  <a:pt x="3445594" y="3481643"/>
                  <a:pt x="2628900" y="3481643"/>
                </a:cubicBezTo>
                <a:cubicBezTo>
                  <a:pt x="1176999" y="3481643"/>
                  <a:pt x="0" y="2304644"/>
                  <a:pt x="0" y="852743"/>
                </a:cubicBezTo>
                <a:cubicBezTo>
                  <a:pt x="0" y="580512"/>
                  <a:pt x="41379" y="317945"/>
                  <a:pt x="118190" y="70989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icture containing indoor, table, desk, sitting&#10;&#10;Description automatically generated">
            <a:extLst>
              <a:ext uri="{FF2B5EF4-FFF2-40B4-BE49-F238E27FC236}">
                <a16:creationId xmlns:a16="http://schemas.microsoft.com/office/drawing/2014/main" id="{2B1BBE40-351A-4D3B-831B-A3AC30E17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29" r="-2" b="18915"/>
          <a:stretch/>
        </p:blipFill>
        <p:spPr>
          <a:xfrm>
            <a:off x="7689829" y="-2055"/>
            <a:ext cx="4502173" cy="3316924"/>
          </a:xfrm>
          <a:custGeom>
            <a:avLst/>
            <a:gdLst>
              <a:gd name="connsiteX0" fmla="*/ 154695 w 4502173"/>
              <a:gd name="connsiteY0" fmla="*/ 0 h 3316924"/>
              <a:gd name="connsiteX1" fmla="*/ 4502173 w 4502173"/>
              <a:gd name="connsiteY1" fmla="*/ 0 h 3316924"/>
              <a:gd name="connsiteX2" fmla="*/ 4502173 w 4502173"/>
              <a:gd name="connsiteY2" fmla="*/ 2237639 h 3316924"/>
              <a:gd name="connsiteX3" fmla="*/ 4365663 w 4502173"/>
              <a:gd name="connsiteY3" fmla="*/ 2420191 h 3316924"/>
              <a:gd name="connsiteX4" fmla="*/ 2464181 w 4502173"/>
              <a:gd name="connsiteY4" fmla="*/ 3316924 h 3316924"/>
              <a:gd name="connsiteX5" fmla="*/ 0 w 4502173"/>
              <a:gd name="connsiteY5" fmla="*/ 852743 h 3316924"/>
              <a:gd name="connsiteX6" fmla="*/ 110786 w 4502173"/>
              <a:gd name="connsiteY6" fmla="*/ 119971 h 331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316924">
                <a:moveTo>
                  <a:pt x="154695" y="0"/>
                </a:moveTo>
                <a:lnTo>
                  <a:pt x="4502173" y="0"/>
                </a:lnTo>
                <a:lnTo>
                  <a:pt x="4502173" y="2237639"/>
                </a:lnTo>
                <a:lnTo>
                  <a:pt x="4365663" y="2420191"/>
                </a:lnTo>
                <a:cubicBezTo>
                  <a:pt x="3913696" y="2967849"/>
                  <a:pt x="3229704" y="3316924"/>
                  <a:pt x="2464181" y="3316924"/>
                </a:cubicBezTo>
                <a:cubicBezTo>
                  <a:pt x="1103251" y="3316924"/>
                  <a:pt x="0" y="2213673"/>
                  <a:pt x="0" y="852743"/>
                </a:cubicBezTo>
                <a:cubicBezTo>
                  <a:pt x="0" y="597569"/>
                  <a:pt x="38787" y="351454"/>
                  <a:pt x="110786" y="119971"/>
                </a:cubicBez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fbeelding 6" descr="Afbeelding met persoon, binnen, jong, spelen&#10;&#10;Beschrijving is gegenereerd met zeer hoge betrouwbaarheid">
            <a:extLst>
              <a:ext uri="{FF2B5EF4-FFF2-40B4-BE49-F238E27FC236}">
                <a16:creationId xmlns:a16="http://schemas.microsoft.com/office/drawing/2014/main" id="{83D8328E-BA3A-42DC-AFCE-EF059B1CEB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10" r="1" b="2001"/>
          <a:stretch/>
        </p:blipFill>
        <p:spPr>
          <a:xfrm>
            <a:off x="8768834" y="4082148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EA0EB9-66FD-4BC9-99D8-6BC9DAD842A3}"/>
              </a:ext>
            </a:extLst>
          </p:cNvPr>
          <p:cNvSpPr/>
          <p:nvPr/>
        </p:nvSpPr>
        <p:spPr>
          <a:xfrm>
            <a:off x="479394" y="-97654"/>
            <a:ext cx="229733" cy="77619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849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42EEE256-7A99-E34B-B399-655E4E474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702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72E7AB-DEAD-774C-9179-3689BC694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Questions ?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CFBC4B3-5E9A-4A43-85CD-5B1013BEF86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nl-NL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3CF48AE-CDEE-3140-B658-DE11282796F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nl-NL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218D85B-9689-8844-BE7E-BF0EFEA7F28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nl-NL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2D807E0A-98E8-0547-BAEE-7E523D59D847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nl-NL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8401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215</Words>
  <Application>Microsoft Macintosh PowerPoint</Application>
  <PresentationFormat>Breedbeeld</PresentationFormat>
  <Paragraphs>58</Paragraphs>
  <Slides>9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4" baseType="lpstr">
      <vt:lpstr>-webkit-standard</vt:lpstr>
      <vt:lpstr>Arial</vt:lpstr>
      <vt:lpstr>Calibri</vt:lpstr>
      <vt:lpstr>Calibri Light</vt:lpstr>
      <vt:lpstr>Kantoorthema</vt:lpstr>
      <vt:lpstr>Applied Data Science </vt:lpstr>
      <vt:lpstr>Minor Applied data science</vt:lpstr>
      <vt:lpstr>Introductie</vt:lpstr>
      <vt:lpstr>Geschiedenis van het project</vt:lpstr>
      <vt:lpstr>Eerste Iteratie </vt:lpstr>
      <vt:lpstr>Tweede Iteratie</vt:lpstr>
      <vt:lpstr>Derde Iteratie</vt:lpstr>
      <vt:lpstr>PowerPoint-presentatie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 </dc:title>
  <dc:creator>rachelle -</dc:creator>
  <cp:lastModifiedBy>rachelle -</cp:lastModifiedBy>
  <cp:revision>3</cp:revision>
  <dcterms:created xsi:type="dcterms:W3CDTF">2019-12-11T12:58:45Z</dcterms:created>
  <dcterms:modified xsi:type="dcterms:W3CDTF">2019-12-11T13:32:10Z</dcterms:modified>
</cp:coreProperties>
</file>